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  <p:sldId id="257" r:id="rId7"/>
    <p:sldId id="259" r:id="rId8"/>
    <p:sldId id="270" r:id="rId9"/>
    <p:sldId id="271" r:id="rId10"/>
    <p:sldId id="262" r:id="rId11"/>
    <p:sldId id="263" r:id="rId12"/>
    <p:sldId id="265" r:id="rId13"/>
    <p:sldId id="264" r:id="rId14"/>
    <p:sldId id="266" r:id="rId15"/>
    <p:sldId id="267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12192000" cy="6858000"/>
  <p:notesSz cx="6799263" cy="9929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DE56C7-E0FD-04F4-340F-CA25C6E83BAA}" v="2" dt="2025-04-12T17:44:43.7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12" autoAdjust="0"/>
    <p:restoredTop sz="94660"/>
  </p:normalViewPr>
  <p:slideViewPr>
    <p:cSldViewPr snapToGrid="0">
      <p:cViewPr varScale="1">
        <p:scale>
          <a:sx n="74" d="100"/>
          <a:sy n="74" d="100"/>
        </p:scale>
        <p:origin x="3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Darwin" userId="S::s.darwin@collierleyprimary.co.uk::8f8d7f84-a067-4bb9-8bf5-7caf144548bf" providerId="AD" clId="Web-{43236C95-9BC4-C994-58D5-42EB05462B15}"/>
    <pc:docChg chg="modSld sldOrd">
      <pc:chgData name="Sarah Darwin" userId="S::s.darwin@collierleyprimary.co.uk::8f8d7f84-a067-4bb9-8bf5-7caf144548bf" providerId="AD" clId="Web-{43236C95-9BC4-C994-58D5-42EB05462B15}" dt="2024-11-12T16:12:28.688" v="2"/>
      <pc:docMkLst>
        <pc:docMk/>
      </pc:docMkLst>
      <pc:sldChg chg="ord">
        <pc:chgData name="Sarah Darwin" userId="S::s.darwin@collierleyprimary.co.uk::8f8d7f84-a067-4bb9-8bf5-7caf144548bf" providerId="AD" clId="Web-{43236C95-9BC4-C994-58D5-42EB05462B15}" dt="2024-11-12T16:12:28.688" v="2"/>
        <pc:sldMkLst>
          <pc:docMk/>
          <pc:sldMk cId="2750566143" sldId="274"/>
        </pc:sldMkLst>
      </pc:sldChg>
      <pc:sldChg chg="modSp">
        <pc:chgData name="Sarah Darwin" userId="S::s.darwin@collierleyprimary.co.uk::8f8d7f84-a067-4bb9-8bf5-7caf144548bf" providerId="AD" clId="Web-{43236C95-9BC4-C994-58D5-42EB05462B15}" dt="2024-11-12T16:12:12.875" v="0" actId="1076"/>
        <pc:sldMkLst>
          <pc:docMk/>
          <pc:sldMk cId="1518041633" sldId="275"/>
        </pc:sldMkLst>
        <pc:picChg chg="mod">
          <ac:chgData name="Sarah Darwin" userId="S::s.darwin@collierleyprimary.co.uk::8f8d7f84-a067-4bb9-8bf5-7caf144548bf" providerId="AD" clId="Web-{43236C95-9BC4-C994-58D5-42EB05462B15}" dt="2024-11-12T16:12:12.875" v="0" actId="1076"/>
          <ac:picMkLst>
            <pc:docMk/>
            <pc:sldMk cId="1518041633" sldId="275"/>
            <ac:picMk id="2" creationId="{00000000-0000-0000-0000-000000000000}"/>
          </ac:picMkLst>
        </pc:picChg>
      </pc:sldChg>
    </pc:docChg>
  </pc:docChgLst>
  <pc:docChgLst>
    <pc:chgData name="Sarah Darwin" userId="S::s.darwin@collierleyprimary.co.uk::8f8d7f84-a067-4bb9-8bf5-7caf144548bf" providerId="AD" clId="Web-{9988F892-FC2B-BD3B-29CB-13F6652B3A81}"/>
    <pc:docChg chg="modSld">
      <pc:chgData name="Sarah Darwin" userId="S::s.darwin@collierleyprimary.co.uk::8f8d7f84-a067-4bb9-8bf5-7caf144548bf" providerId="AD" clId="Web-{9988F892-FC2B-BD3B-29CB-13F6652B3A81}" dt="2023-12-11T23:40:07.167" v="1" actId="1076"/>
      <pc:docMkLst>
        <pc:docMk/>
      </pc:docMkLst>
      <pc:sldChg chg="modSp">
        <pc:chgData name="Sarah Darwin" userId="S::s.darwin@collierleyprimary.co.uk::8f8d7f84-a067-4bb9-8bf5-7caf144548bf" providerId="AD" clId="Web-{9988F892-FC2B-BD3B-29CB-13F6652B3A81}" dt="2023-12-11T23:40:07.167" v="1" actId="1076"/>
        <pc:sldMkLst>
          <pc:docMk/>
          <pc:sldMk cId="1770711091" sldId="256"/>
        </pc:sldMkLst>
        <pc:picChg chg="mod">
          <ac:chgData name="Sarah Darwin" userId="S::s.darwin@collierleyprimary.co.uk::8f8d7f84-a067-4bb9-8bf5-7caf144548bf" providerId="AD" clId="Web-{9988F892-FC2B-BD3B-29CB-13F6652B3A81}" dt="2023-12-11T23:40:07.167" v="1" actId="1076"/>
          <ac:picMkLst>
            <pc:docMk/>
            <pc:sldMk cId="1770711091" sldId="256"/>
            <ac:picMk id="5" creationId="{00000000-0000-0000-0000-000000000000}"/>
          </ac:picMkLst>
        </pc:picChg>
      </pc:sldChg>
    </pc:docChg>
  </pc:docChgLst>
  <pc:docChgLst>
    <pc:chgData name="Sarah Darwin" userId="S::s.darwin@collierleyprimary.co.uk::8f8d7f84-a067-4bb9-8bf5-7caf144548bf" providerId="AD" clId="Web-{9EDE56C7-E0FD-04F4-340F-CA25C6E83BAA}"/>
    <pc:docChg chg="modSld sldOrd">
      <pc:chgData name="Sarah Darwin" userId="S::s.darwin@collierleyprimary.co.uk::8f8d7f84-a067-4bb9-8bf5-7caf144548bf" providerId="AD" clId="Web-{9EDE56C7-E0FD-04F4-340F-CA25C6E83BAA}" dt="2025-04-12T17:44:43.708" v="1"/>
      <pc:docMkLst>
        <pc:docMk/>
      </pc:docMkLst>
      <pc:sldChg chg="modSp">
        <pc:chgData name="Sarah Darwin" userId="S::s.darwin@collierleyprimary.co.uk::8f8d7f84-a067-4bb9-8bf5-7caf144548bf" providerId="AD" clId="Web-{9EDE56C7-E0FD-04F4-340F-CA25C6E83BAA}" dt="2025-04-12T17:44:36.880" v="0" actId="1076"/>
        <pc:sldMkLst>
          <pc:docMk/>
          <pc:sldMk cId="1770711091" sldId="256"/>
        </pc:sldMkLst>
        <pc:picChg chg="mod">
          <ac:chgData name="Sarah Darwin" userId="S::s.darwin@collierleyprimary.co.uk::8f8d7f84-a067-4bb9-8bf5-7caf144548bf" providerId="AD" clId="Web-{9EDE56C7-E0FD-04F4-340F-CA25C6E83BAA}" dt="2025-04-12T17:44:36.880" v="0" actId="1076"/>
          <ac:picMkLst>
            <pc:docMk/>
            <pc:sldMk cId="1770711091" sldId="256"/>
            <ac:picMk id="5" creationId="{00000000-0000-0000-0000-000000000000}"/>
          </ac:picMkLst>
        </pc:picChg>
      </pc:sldChg>
      <pc:sldChg chg="ord">
        <pc:chgData name="Sarah Darwin" userId="S::s.darwin@collierleyprimary.co.uk::8f8d7f84-a067-4bb9-8bf5-7caf144548bf" providerId="AD" clId="Web-{9EDE56C7-E0FD-04F4-340F-CA25C6E83BAA}" dt="2025-04-12T17:44:43.708" v="1"/>
        <pc:sldMkLst>
          <pc:docMk/>
          <pc:sldMk cId="3679393473" sldId="257"/>
        </pc:sldMkLst>
      </pc:sldChg>
    </pc:docChg>
  </pc:docChgLst>
  <pc:docChgLst>
    <pc:chgData name="Sarah Darwin" userId="8f8d7f84-a067-4bb9-8bf5-7caf144548bf" providerId="ADAL" clId="{5EDF10F1-81EA-4E56-BA4C-8A4A9D7A21C8}"/>
    <pc:docChg chg="custSel addSld delSld modSld sldOrd">
      <pc:chgData name="Sarah Darwin" userId="8f8d7f84-a067-4bb9-8bf5-7caf144548bf" providerId="ADAL" clId="{5EDF10F1-81EA-4E56-BA4C-8A4A9D7A21C8}" dt="2020-01-08T18:03:25.111" v="1373" actId="1076"/>
      <pc:docMkLst>
        <pc:docMk/>
      </pc:docMkLst>
      <pc:sldChg chg="addSp delSp modSp">
        <pc:chgData name="Sarah Darwin" userId="8f8d7f84-a067-4bb9-8bf5-7caf144548bf" providerId="ADAL" clId="{5EDF10F1-81EA-4E56-BA4C-8A4A9D7A21C8}" dt="2020-01-08T16:45:39.415" v="645" actId="14100"/>
        <pc:sldMkLst>
          <pc:docMk/>
          <pc:sldMk cId="1770711091" sldId="256"/>
        </pc:sldMkLst>
        <pc:spChg chg="mod">
          <ac:chgData name="Sarah Darwin" userId="8f8d7f84-a067-4bb9-8bf5-7caf144548bf" providerId="ADAL" clId="{5EDF10F1-81EA-4E56-BA4C-8A4A9D7A21C8}" dt="2020-01-08T16:35:48.620" v="303" actId="1076"/>
          <ac:spMkLst>
            <pc:docMk/>
            <pc:sldMk cId="1770711091" sldId="256"/>
            <ac:spMk id="2" creationId="{00000000-0000-0000-0000-000000000000}"/>
          </ac:spMkLst>
        </pc:spChg>
        <pc:spChg chg="del">
          <ac:chgData name="Sarah Darwin" userId="8f8d7f84-a067-4bb9-8bf5-7caf144548bf" providerId="ADAL" clId="{5EDF10F1-81EA-4E56-BA4C-8A4A9D7A21C8}" dt="2020-01-08T16:13:37.391" v="35" actId="478"/>
          <ac:spMkLst>
            <pc:docMk/>
            <pc:sldMk cId="1770711091" sldId="256"/>
            <ac:spMk id="8" creationId="{00000000-0000-0000-0000-000000000000}"/>
          </ac:spMkLst>
        </pc:spChg>
        <pc:spChg chg="del">
          <ac:chgData name="Sarah Darwin" userId="8f8d7f84-a067-4bb9-8bf5-7caf144548bf" providerId="ADAL" clId="{5EDF10F1-81EA-4E56-BA4C-8A4A9D7A21C8}" dt="2020-01-08T16:17:31.536" v="67" actId="478"/>
          <ac:spMkLst>
            <pc:docMk/>
            <pc:sldMk cId="1770711091" sldId="256"/>
            <ac:spMk id="10" creationId="{00000000-0000-0000-0000-000000000000}"/>
          </ac:spMkLst>
        </pc:spChg>
        <pc:spChg chg="add del mod">
          <ac:chgData name="Sarah Darwin" userId="8f8d7f84-a067-4bb9-8bf5-7caf144548bf" providerId="ADAL" clId="{5EDF10F1-81EA-4E56-BA4C-8A4A9D7A21C8}" dt="2020-01-08T16:26:19.368" v="185"/>
          <ac:spMkLst>
            <pc:docMk/>
            <pc:sldMk cId="1770711091" sldId="256"/>
            <ac:spMk id="14" creationId="{BA973EF9-FCC3-4778-888D-D321C020D524}"/>
          </ac:spMkLst>
        </pc:spChg>
        <pc:spChg chg="add mod">
          <ac:chgData name="Sarah Darwin" userId="8f8d7f84-a067-4bb9-8bf5-7caf144548bf" providerId="ADAL" clId="{5EDF10F1-81EA-4E56-BA4C-8A4A9D7A21C8}" dt="2020-01-08T16:44:34.142" v="635" actId="1076"/>
          <ac:spMkLst>
            <pc:docMk/>
            <pc:sldMk cId="1770711091" sldId="256"/>
            <ac:spMk id="15" creationId="{12CF189E-A5D6-4365-B2E4-35B9E3DC1BC6}"/>
          </ac:spMkLst>
        </pc:spChg>
        <pc:spChg chg="add mod">
          <ac:chgData name="Sarah Darwin" userId="8f8d7f84-a067-4bb9-8bf5-7caf144548bf" providerId="ADAL" clId="{5EDF10F1-81EA-4E56-BA4C-8A4A9D7A21C8}" dt="2020-01-08T16:41:56.359" v="614" actId="1076"/>
          <ac:spMkLst>
            <pc:docMk/>
            <pc:sldMk cId="1770711091" sldId="256"/>
            <ac:spMk id="16" creationId="{F0A225E8-162C-4B37-A691-B90FB235F00A}"/>
          </ac:spMkLst>
        </pc:spChg>
        <pc:spChg chg="add mod">
          <ac:chgData name="Sarah Darwin" userId="8f8d7f84-a067-4bb9-8bf5-7caf144548bf" providerId="ADAL" clId="{5EDF10F1-81EA-4E56-BA4C-8A4A9D7A21C8}" dt="2020-01-08T16:43:45.288" v="629" actId="1582"/>
          <ac:spMkLst>
            <pc:docMk/>
            <pc:sldMk cId="1770711091" sldId="256"/>
            <ac:spMk id="17" creationId="{C4BF5955-AA1E-49FF-BE73-FD06AA579B7E}"/>
          </ac:spMkLst>
        </pc:spChg>
        <pc:spChg chg="add mod">
          <ac:chgData name="Sarah Darwin" userId="8f8d7f84-a067-4bb9-8bf5-7caf144548bf" providerId="ADAL" clId="{5EDF10F1-81EA-4E56-BA4C-8A4A9D7A21C8}" dt="2020-01-08T16:44:29.416" v="634" actId="1076"/>
          <ac:spMkLst>
            <pc:docMk/>
            <pc:sldMk cId="1770711091" sldId="256"/>
            <ac:spMk id="18" creationId="{67AE8E8B-ADB8-4385-88FE-15FE862F459D}"/>
          </ac:spMkLst>
        </pc:spChg>
        <pc:spChg chg="add mod">
          <ac:chgData name="Sarah Darwin" userId="8f8d7f84-a067-4bb9-8bf5-7caf144548bf" providerId="ADAL" clId="{5EDF10F1-81EA-4E56-BA4C-8A4A9D7A21C8}" dt="2020-01-08T16:45:24.408" v="643" actId="1582"/>
          <ac:spMkLst>
            <pc:docMk/>
            <pc:sldMk cId="1770711091" sldId="256"/>
            <ac:spMk id="19" creationId="{E98831C3-1C82-4482-89A7-A725794BA07E}"/>
          </ac:spMkLst>
        </pc:spChg>
        <pc:picChg chg="add mod">
          <ac:chgData name="Sarah Darwin" userId="8f8d7f84-a067-4bb9-8bf5-7caf144548bf" providerId="ADAL" clId="{5EDF10F1-81EA-4E56-BA4C-8A4A9D7A21C8}" dt="2020-01-08T16:44:53.984" v="640" actId="1076"/>
          <ac:picMkLst>
            <pc:docMk/>
            <pc:sldMk cId="1770711091" sldId="256"/>
            <ac:picMk id="3" creationId="{E2D67648-AE54-42C7-9C1C-9813454C7C92}"/>
          </ac:picMkLst>
        </pc:picChg>
        <pc:picChg chg="mod">
          <ac:chgData name="Sarah Darwin" userId="8f8d7f84-a067-4bb9-8bf5-7caf144548bf" providerId="ADAL" clId="{5EDF10F1-81EA-4E56-BA4C-8A4A9D7A21C8}" dt="2020-01-08T16:42:18.728" v="617" actId="14100"/>
          <ac:picMkLst>
            <pc:docMk/>
            <pc:sldMk cId="1770711091" sldId="256"/>
            <ac:picMk id="4" creationId="{00000000-0000-0000-0000-000000000000}"/>
          </ac:picMkLst>
        </pc:picChg>
        <pc:picChg chg="del">
          <ac:chgData name="Sarah Darwin" userId="8f8d7f84-a067-4bb9-8bf5-7caf144548bf" providerId="ADAL" clId="{5EDF10F1-81EA-4E56-BA4C-8A4A9D7A21C8}" dt="2020-01-08T16:13:39.620" v="36" actId="478"/>
          <ac:picMkLst>
            <pc:docMk/>
            <pc:sldMk cId="1770711091" sldId="256"/>
            <ac:picMk id="5" creationId="{00000000-0000-0000-0000-000000000000}"/>
          </ac:picMkLst>
        </pc:picChg>
        <pc:picChg chg="add del mod">
          <ac:chgData name="Sarah Darwin" userId="8f8d7f84-a067-4bb9-8bf5-7caf144548bf" providerId="ADAL" clId="{5EDF10F1-81EA-4E56-BA4C-8A4A9D7A21C8}" dt="2020-01-08T16:22:38.455" v="101" actId="478"/>
          <ac:picMkLst>
            <pc:docMk/>
            <pc:sldMk cId="1770711091" sldId="256"/>
            <ac:picMk id="6" creationId="{2AAFB6A7-DC3C-414F-80C3-6E04DFC9A94B}"/>
          </ac:picMkLst>
        </pc:picChg>
        <pc:picChg chg="add del mod">
          <ac:chgData name="Sarah Darwin" userId="8f8d7f84-a067-4bb9-8bf5-7caf144548bf" providerId="ADAL" clId="{5EDF10F1-81EA-4E56-BA4C-8A4A9D7A21C8}" dt="2020-01-08T16:20:09.352" v="89" actId="21"/>
          <ac:picMkLst>
            <pc:docMk/>
            <pc:sldMk cId="1770711091" sldId="256"/>
            <ac:picMk id="7" creationId="{117FE33E-7F9F-4EA9-8ED0-54673C400025}"/>
          </ac:picMkLst>
        </pc:picChg>
        <pc:picChg chg="del">
          <ac:chgData name="Sarah Darwin" userId="8f8d7f84-a067-4bb9-8bf5-7caf144548bf" providerId="ADAL" clId="{5EDF10F1-81EA-4E56-BA4C-8A4A9D7A21C8}" dt="2020-01-08T16:13:33.211" v="34" actId="478"/>
          <ac:picMkLst>
            <pc:docMk/>
            <pc:sldMk cId="1770711091" sldId="256"/>
            <ac:picMk id="9" creationId="{00000000-0000-0000-0000-000000000000}"/>
          </ac:picMkLst>
        </pc:picChg>
        <pc:picChg chg="add mod">
          <ac:chgData name="Sarah Darwin" userId="8f8d7f84-a067-4bb9-8bf5-7caf144548bf" providerId="ADAL" clId="{5EDF10F1-81EA-4E56-BA4C-8A4A9D7A21C8}" dt="2020-01-08T16:45:39.415" v="645" actId="14100"/>
          <ac:picMkLst>
            <pc:docMk/>
            <pc:sldMk cId="1770711091" sldId="256"/>
            <ac:picMk id="11" creationId="{F3596450-BC0A-49AF-86DA-262D8E7054A6}"/>
          </ac:picMkLst>
        </pc:picChg>
        <pc:picChg chg="add mod">
          <ac:chgData name="Sarah Darwin" userId="8f8d7f84-a067-4bb9-8bf5-7caf144548bf" providerId="ADAL" clId="{5EDF10F1-81EA-4E56-BA4C-8A4A9D7A21C8}" dt="2020-01-08T16:44:36.617" v="636" actId="1076"/>
          <ac:picMkLst>
            <pc:docMk/>
            <pc:sldMk cId="1770711091" sldId="256"/>
            <ac:picMk id="12" creationId="{149CDB89-B45E-4C46-820B-A23166C68F96}"/>
          </ac:picMkLst>
        </pc:picChg>
        <pc:picChg chg="add mod">
          <ac:chgData name="Sarah Darwin" userId="8f8d7f84-a067-4bb9-8bf5-7caf144548bf" providerId="ADAL" clId="{5EDF10F1-81EA-4E56-BA4C-8A4A9D7A21C8}" dt="2020-01-08T16:24:44.047" v="122" actId="1076"/>
          <ac:picMkLst>
            <pc:docMk/>
            <pc:sldMk cId="1770711091" sldId="256"/>
            <ac:picMk id="13" creationId="{E29AF1A7-D003-45D3-9F8D-8EAA3ACB9840}"/>
          </ac:picMkLst>
        </pc:picChg>
      </pc:sldChg>
      <pc:sldChg chg="addSp delSp modSp">
        <pc:chgData name="Sarah Darwin" userId="8f8d7f84-a067-4bb9-8bf5-7caf144548bf" providerId="ADAL" clId="{5EDF10F1-81EA-4E56-BA4C-8A4A9D7A21C8}" dt="2020-01-08T16:34:03.419" v="299" actId="1076"/>
        <pc:sldMkLst>
          <pc:docMk/>
          <pc:sldMk cId="3679393473" sldId="257"/>
        </pc:sldMkLst>
        <pc:spChg chg="add del mod">
          <ac:chgData name="Sarah Darwin" userId="8f8d7f84-a067-4bb9-8bf5-7caf144548bf" providerId="ADAL" clId="{5EDF10F1-81EA-4E56-BA4C-8A4A9D7A21C8}" dt="2020-01-08T16:20:01.006" v="87" actId="478"/>
          <ac:spMkLst>
            <pc:docMk/>
            <pc:sldMk cId="3679393473" sldId="257"/>
            <ac:spMk id="3" creationId="{B82F8B35-CFFD-41DA-984E-4E70ECC4BA55}"/>
          </ac:spMkLst>
        </pc:spChg>
        <pc:spChg chg="add del mod">
          <ac:chgData name="Sarah Darwin" userId="8f8d7f84-a067-4bb9-8bf5-7caf144548bf" providerId="ADAL" clId="{5EDF10F1-81EA-4E56-BA4C-8A4A9D7A21C8}" dt="2020-01-08T16:33:04.063" v="284"/>
          <ac:spMkLst>
            <pc:docMk/>
            <pc:sldMk cId="3679393473" sldId="257"/>
            <ac:spMk id="11" creationId="{9AC4A0E5-3D1F-4690-81F2-5A63EC4C6E20}"/>
          </ac:spMkLst>
        </pc:spChg>
        <pc:spChg chg="add mod">
          <ac:chgData name="Sarah Darwin" userId="8f8d7f84-a067-4bb9-8bf5-7caf144548bf" providerId="ADAL" clId="{5EDF10F1-81EA-4E56-BA4C-8A4A9D7A21C8}" dt="2020-01-08T16:31:17.614" v="260" actId="1076"/>
          <ac:spMkLst>
            <pc:docMk/>
            <pc:sldMk cId="3679393473" sldId="257"/>
            <ac:spMk id="14" creationId="{58454C9A-50AA-4077-A9FA-D9D1FCD334AA}"/>
          </ac:spMkLst>
        </pc:spChg>
        <pc:spChg chg="add mod">
          <ac:chgData name="Sarah Darwin" userId="8f8d7f84-a067-4bb9-8bf5-7caf144548bf" providerId="ADAL" clId="{5EDF10F1-81EA-4E56-BA4C-8A4A9D7A21C8}" dt="2020-01-08T16:34:03.419" v="299" actId="1076"/>
          <ac:spMkLst>
            <pc:docMk/>
            <pc:sldMk cId="3679393473" sldId="257"/>
            <ac:spMk id="15" creationId="{4F363D89-78E9-4215-90B3-CBFF13045EBF}"/>
          </ac:spMkLst>
        </pc:spChg>
        <pc:spChg chg="add mod">
          <ac:chgData name="Sarah Darwin" userId="8f8d7f84-a067-4bb9-8bf5-7caf144548bf" providerId="ADAL" clId="{5EDF10F1-81EA-4E56-BA4C-8A4A9D7A21C8}" dt="2020-01-08T16:33:58.770" v="298" actId="1076"/>
          <ac:spMkLst>
            <pc:docMk/>
            <pc:sldMk cId="3679393473" sldId="257"/>
            <ac:spMk id="17" creationId="{8F9FFC84-87A6-4128-B706-138B98A0D414}"/>
          </ac:spMkLst>
        </pc:spChg>
        <pc:graphicFrameChg chg="del">
          <ac:chgData name="Sarah Darwin" userId="8f8d7f84-a067-4bb9-8bf5-7caf144548bf" providerId="ADAL" clId="{5EDF10F1-81EA-4E56-BA4C-8A4A9D7A21C8}" dt="2020-01-08T16:19:45.674" v="82" actId="478"/>
          <ac:graphicFrameMkLst>
            <pc:docMk/>
            <pc:sldMk cId="3679393473" sldId="257"/>
            <ac:graphicFrameMk id="5" creationId="{00000000-0000-0000-0000-000000000000}"/>
          </ac:graphicFrameMkLst>
        </pc:graphicFrameChg>
        <pc:picChg chg="add del mod">
          <ac:chgData name="Sarah Darwin" userId="8f8d7f84-a067-4bb9-8bf5-7caf144548bf" providerId="ADAL" clId="{5EDF10F1-81EA-4E56-BA4C-8A4A9D7A21C8}" dt="2020-01-08T16:21:23.947" v="97" actId="478"/>
          <ac:picMkLst>
            <pc:docMk/>
            <pc:sldMk cId="3679393473" sldId="257"/>
            <ac:picMk id="4" creationId="{65F5F364-9024-4192-9C95-089FEC34B782}"/>
          </ac:picMkLst>
        </pc:picChg>
        <pc:picChg chg="add del mod">
          <ac:chgData name="Sarah Darwin" userId="8f8d7f84-a067-4bb9-8bf5-7caf144548bf" providerId="ADAL" clId="{5EDF10F1-81EA-4E56-BA4C-8A4A9D7A21C8}" dt="2020-01-08T16:22:44.885" v="103" actId="21"/>
          <ac:picMkLst>
            <pc:docMk/>
            <pc:sldMk cId="3679393473" sldId="257"/>
            <ac:picMk id="6" creationId="{94F13A37-4CD9-4467-ABFD-2B25937925C7}"/>
          </ac:picMkLst>
        </pc:picChg>
        <pc:picChg chg="del">
          <ac:chgData name="Sarah Darwin" userId="8f8d7f84-a067-4bb9-8bf5-7caf144548bf" providerId="ADAL" clId="{5EDF10F1-81EA-4E56-BA4C-8A4A9D7A21C8}" dt="2020-01-08T16:19:54.866" v="86" actId="478"/>
          <ac:picMkLst>
            <pc:docMk/>
            <pc:sldMk cId="3679393473" sldId="257"/>
            <ac:picMk id="7" creationId="{00000000-0000-0000-0000-000000000000}"/>
          </ac:picMkLst>
        </pc:picChg>
        <pc:picChg chg="add mod">
          <ac:chgData name="Sarah Darwin" userId="8f8d7f84-a067-4bb9-8bf5-7caf144548bf" providerId="ADAL" clId="{5EDF10F1-81EA-4E56-BA4C-8A4A9D7A21C8}" dt="2020-01-08T16:33:53.417" v="297" actId="14100"/>
          <ac:picMkLst>
            <pc:docMk/>
            <pc:sldMk cId="3679393473" sldId="257"/>
            <ac:picMk id="8" creationId="{69E38854-966B-44BF-B5A2-B34AF843F92F}"/>
          </ac:picMkLst>
        </pc:picChg>
        <pc:picChg chg="add del mod">
          <ac:chgData name="Sarah Darwin" userId="8f8d7f84-a067-4bb9-8bf5-7caf144548bf" providerId="ADAL" clId="{5EDF10F1-81EA-4E56-BA4C-8A4A9D7A21C8}" dt="2020-01-08T16:21:25.681" v="98" actId="478"/>
          <ac:picMkLst>
            <pc:docMk/>
            <pc:sldMk cId="3679393473" sldId="257"/>
            <ac:picMk id="9" creationId="{0DE68358-76E7-4392-9EAB-71655B9A4396}"/>
          </ac:picMkLst>
        </pc:picChg>
        <pc:picChg chg="add mod">
          <ac:chgData name="Sarah Darwin" userId="8f8d7f84-a067-4bb9-8bf5-7caf144548bf" providerId="ADAL" clId="{5EDF10F1-81EA-4E56-BA4C-8A4A9D7A21C8}" dt="2020-01-08T16:33:33.713" v="292" actId="1076"/>
          <ac:picMkLst>
            <pc:docMk/>
            <pc:sldMk cId="3679393473" sldId="257"/>
            <ac:picMk id="10" creationId="{0ADE3F65-6845-41F8-A631-3B0E43AD8661}"/>
          </ac:picMkLst>
        </pc:picChg>
        <pc:picChg chg="del">
          <ac:chgData name="Sarah Darwin" userId="8f8d7f84-a067-4bb9-8bf5-7caf144548bf" providerId="ADAL" clId="{5EDF10F1-81EA-4E56-BA4C-8A4A9D7A21C8}" dt="2020-01-08T16:19:52.523" v="85" actId="478"/>
          <ac:picMkLst>
            <pc:docMk/>
            <pc:sldMk cId="3679393473" sldId="257"/>
            <ac:picMk id="1025" creationId="{00000000-0000-0000-0000-000000000000}"/>
          </ac:picMkLst>
        </pc:picChg>
        <pc:picChg chg="del">
          <ac:chgData name="Sarah Darwin" userId="8f8d7f84-a067-4bb9-8bf5-7caf144548bf" providerId="ADAL" clId="{5EDF10F1-81EA-4E56-BA4C-8A4A9D7A21C8}" dt="2020-01-08T16:19:50.588" v="84" actId="478"/>
          <ac:picMkLst>
            <pc:docMk/>
            <pc:sldMk cId="3679393473" sldId="257"/>
            <ac:picMk id="1026" creationId="{00000000-0000-0000-0000-000000000000}"/>
          </ac:picMkLst>
        </pc:picChg>
        <pc:picChg chg="del">
          <ac:chgData name="Sarah Darwin" userId="8f8d7f84-a067-4bb9-8bf5-7caf144548bf" providerId="ADAL" clId="{5EDF10F1-81EA-4E56-BA4C-8A4A9D7A21C8}" dt="2020-01-08T16:19:48.873" v="83" actId="478"/>
          <ac:picMkLst>
            <pc:docMk/>
            <pc:sldMk cId="3679393473" sldId="257"/>
            <ac:picMk id="1027" creationId="{00000000-0000-0000-0000-000000000000}"/>
          </ac:picMkLst>
        </pc:picChg>
      </pc:sldChg>
      <pc:sldChg chg="addSp delSp modSp ord">
        <pc:chgData name="Sarah Darwin" userId="8f8d7f84-a067-4bb9-8bf5-7caf144548bf" providerId="ADAL" clId="{5EDF10F1-81EA-4E56-BA4C-8A4A9D7A21C8}" dt="2020-01-08T17:15:11.230" v="930" actId="1076"/>
        <pc:sldMkLst>
          <pc:docMk/>
          <pc:sldMk cId="3523276191" sldId="258"/>
        </pc:sldMkLst>
        <pc:spChg chg="add mod">
          <ac:chgData name="Sarah Darwin" userId="8f8d7f84-a067-4bb9-8bf5-7caf144548bf" providerId="ADAL" clId="{5EDF10F1-81EA-4E56-BA4C-8A4A9D7A21C8}" dt="2020-01-08T17:15:05.996" v="928" actId="1076"/>
          <ac:spMkLst>
            <pc:docMk/>
            <pc:sldMk cId="3523276191" sldId="258"/>
            <ac:spMk id="3" creationId="{510C9993-F8A8-4C4F-A02B-85B1E061BF4E}"/>
          </ac:spMkLst>
        </pc:spChg>
        <pc:spChg chg="add mod">
          <ac:chgData name="Sarah Darwin" userId="8f8d7f84-a067-4bb9-8bf5-7caf144548bf" providerId="ADAL" clId="{5EDF10F1-81EA-4E56-BA4C-8A4A9D7A21C8}" dt="2020-01-08T16:59:24.776" v="835" actId="1076"/>
          <ac:spMkLst>
            <pc:docMk/>
            <pc:sldMk cId="3523276191" sldId="258"/>
            <ac:spMk id="6" creationId="{FB69557A-AA08-4B26-9E55-B825C0F09995}"/>
          </ac:spMkLst>
        </pc:spChg>
        <pc:spChg chg="add mod">
          <ac:chgData name="Sarah Darwin" userId="8f8d7f84-a067-4bb9-8bf5-7caf144548bf" providerId="ADAL" clId="{5EDF10F1-81EA-4E56-BA4C-8A4A9D7A21C8}" dt="2020-01-08T16:59:38.581" v="843" actId="20577"/>
          <ac:spMkLst>
            <pc:docMk/>
            <pc:sldMk cId="3523276191" sldId="258"/>
            <ac:spMk id="7" creationId="{D68E73E2-D1D0-49BC-905E-9DD8147B9DDC}"/>
          </ac:spMkLst>
        </pc:spChg>
        <pc:spChg chg="del">
          <ac:chgData name="Sarah Darwin" userId="8f8d7f84-a067-4bb9-8bf5-7caf144548bf" providerId="ADAL" clId="{5EDF10F1-81EA-4E56-BA4C-8A4A9D7A21C8}" dt="2020-01-08T16:46:06.012" v="648" actId="478"/>
          <ac:spMkLst>
            <pc:docMk/>
            <pc:sldMk cId="3523276191" sldId="258"/>
            <ac:spMk id="8" creationId="{00000000-0000-0000-0000-000000000000}"/>
          </ac:spMkLst>
        </pc:spChg>
        <pc:spChg chg="mod">
          <ac:chgData name="Sarah Darwin" userId="8f8d7f84-a067-4bb9-8bf5-7caf144548bf" providerId="ADAL" clId="{5EDF10F1-81EA-4E56-BA4C-8A4A9D7A21C8}" dt="2020-01-08T16:49:13.603" v="738" actId="20577"/>
          <ac:spMkLst>
            <pc:docMk/>
            <pc:sldMk cId="3523276191" sldId="258"/>
            <ac:spMk id="9" creationId="{00000000-0000-0000-0000-000000000000}"/>
          </ac:spMkLst>
        </pc:spChg>
        <pc:spChg chg="add mod">
          <ac:chgData name="Sarah Darwin" userId="8f8d7f84-a067-4bb9-8bf5-7caf144548bf" providerId="ADAL" clId="{5EDF10F1-81EA-4E56-BA4C-8A4A9D7A21C8}" dt="2020-01-08T17:15:08.995" v="929" actId="1076"/>
          <ac:spMkLst>
            <pc:docMk/>
            <pc:sldMk cId="3523276191" sldId="258"/>
            <ac:spMk id="13" creationId="{71F98043-F794-45AA-9637-C476F661AAC8}"/>
          </ac:spMkLst>
        </pc:spChg>
        <pc:picChg chg="add mod">
          <ac:chgData name="Sarah Darwin" userId="8f8d7f84-a067-4bb9-8bf5-7caf144548bf" providerId="ADAL" clId="{5EDF10F1-81EA-4E56-BA4C-8A4A9D7A21C8}" dt="2020-01-08T17:15:11.230" v="930" actId="1076"/>
          <ac:picMkLst>
            <pc:docMk/>
            <pc:sldMk cId="3523276191" sldId="258"/>
            <ac:picMk id="2" creationId="{B61F070A-B552-4849-9A3A-4E516E388483}"/>
          </ac:picMkLst>
        </pc:picChg>
        <pc:picChg chg="del">
          <ac:chgData name="Sarah Darwin" userId="8f8d7f84-a067-4bb9-8bf5-7caf144548bf" providerId="ADAL" clId="{5EDF10F1-81EA-4E56-BA4C-8A4A9D7A21C8}" dt="2020-01-08T16:46:01.348" v="647" actId="478"/>
          <ac:picMkLst>
            <pc:docMk/>
            <pc:sldMk cId="3523276191" sldId="258"/>
            <ac:picMk id="4" creationId="{00000000-0000-0000-0000-000000000000}"/>
          </ac:picMkLst>
        </pc:picChg>
        <pc:picChg chg="mod">
          <ac:chgData name="Sarah Darwin" userId="8f8d7f84-a067-4bb9-8bf5-7caf144548bf" providerId="ADAL" clId="{5EDF10F1-81EA-4E56-BA4C-8A4A9D7A21C8}" dt="2020-01-08T16:57:48.613" v="821" actId="1076"/>
          <ac:picMkLst>
            <pc:docMk/>
            <pc:sldMk cId="3523276191" sldId="258"/>
            <ac:picMk id="5" creationId="{00000000-0000-0000-0000-000000000000}"/>
          </ac:picMkLst>
        </pc:picChg>
        <pc:picChg chg="del">
          <ac:chgData name="Sarah Darwin" userId="8f8d7f84-a067-4bb9-8bf5-7caf144548bf" providerId="ADAL" clId="{5EDF10F1-81EA-4E56-BA4C-8A4A9D7A21C8}" dt="2020-01-08T16:45:59.313" v="646" actId="478"/>
          <ac:picMkLst>
            <pc:docMk/>
            <pc:sldMk cId="3523276191" sldId="258"/>
            <ac:picMk id="10" creationId="{00000000-0000-0000-0000-000000000000}"/>
          </ac:picMkLst>
        </pc:picChg>
        <pc:picChg chg="mod">
          <ac:chgData name="Sarah Darwin" userId="8f8d7f84-a067-4bb9-8bf5-7caf144548bf" providerId="ADAL" clId="{5EDF10F1-81EA-4E56-BA4C-8A4A9D7A21C8}" dt="2020-01-08T16:46:16.684" v="650" actId="1076"/>
          <ac:picMkLst>
            <pc:docMk/>
            <pc:sldMk cId="3523276191" sldId="258"/>
            <ac:picMk id="11" creationId="{00000000-0000-0000-0000-000000000000}"/>
          </ac:picMkLst>
        </pc:picChg>
        <pc:picChg chg="add mod">
          <ac:chgData name="Sarah Darwin" userId="8f8d7f84-a067-4bb9-8bf5-7caf144548bf" providerId="ADAL" clId="{5EDF10F1-81EA-4E56-BA4C-8A4A9D7A21C8}" dt="2020-01-08T16:46:22.109" v="652" actId="1076"/>
          <ac:picMkLst>
            <pc:docMk/>
            <pc:sldMk cId="3523276191" sldId="258"/>
            <ac:picMk id="12" creationId="{012FD961-6A80-4011-B09A-0356D7E0BEB8}"/>
          </ac:picMkLst>
        </pc:picChg>
        <pc:picChg chg="add mod">
          <ac:chgData name="Sarah Darwin" userId="8f8d7f84-a067-4bb9-8bf5-7caf144548bf" providerId="ADAL" clId="{5EDF10F1-81EA-4E56-BA4C-8A4A9D7A21C8}" dt="2020-01-08T17:14:47.401" v="924" actId="1076"/>
          <ac:picMkLst>
            <pc:docMk/>
            <pc:sldMk cId="3523276191" sldId="258"/>
            <ac:picMk id="14" creationId="{310B13EB-46FC-4D1A-9466-DCE848730D34}"/>
          </ac:picMkLst>
        </pc:picChg>
        <pc:picChg chg="add mod">
          <ac:chgData name="Sarah Darwin" userId="8f8d7f84-a067-4bb9-8bf5-7caf144548bf" providerId="ADAL" clId="{5EDF10F1-81EA-4E56-BA4C-8A4A9D7A21C8}" dt="2020-01-08T16:59:47.931" v="847" actId="1076"/>
          <ac:picMkLst>
            <pc:docMk/>
            <pc:sldMk cId="3523276191" sldId="258"/>
            <ac:picMk id="15" creationId="{2DB4F36C-1E7A-4845-AA98-F17599D15DB6}"/>
          </ac:picMkLst>
        </pc:picChg>
      </pc:sldChg>
      <pc:sldChg chg="addSp delSp modSp">
        <pc:chgData name="Sarah Darwin" userId="8f8d7f84-a067-4bb9-8bf5-7caf144548bf" providerId="ADAL" clId="{5EDF10F1-81EA-4E56-BA4C-8A4A9D7A21C8}" dt="2020-01-08T17:14:28.338" v="922" actId="1076"/>
        <pc:sldMkLst>
          <pc:docMk/>
          <pc:sldMk cId="2346660006" sldId="259"/>
        </pc:sldMkLst>
        <pc:spChg chg="add mod">
          <ac:chgData name="Sarah Darwin" userId="8f8d7f84-a067-4bb9-8bf5-7caf144548bf" providerId="ADAL" clId="{5EDF10F1-81EA-4E56-BA4C-8A4A9D7A21C8}" dt="2020-01-08T17:12:33.621" v="905" actId="1076"/>
          <ac:spMkLst>
            <pc:docMk/>
            <pc:sldMk cId="2346660006" sldId="259"/>
            <ac:spMk id="2" creationId="{6EC075AB-6F24-4E2D-ADF9-C18E78AD3456}"/>
          </ac:spMkLst>
        </pc:spChg>
        <pc:spChg chg="add mod">
          <ac:chgData name="Sarah Darwin" userId="8f8d7f84-a067-4bb9-8bf5-7caf144548bf" providerId="ADAL" clId="{5EDF10F1-81EA-4E56-BA4C-8A4A9D7A21C8}" dt="2020-01-08T17:12:30.465" v="904" actId="1076"/>
          <ac:spMkLst>
            <pc:docMk/>
            <pc:sldMk cId="2346660006" sldId="259"/>
            <ac:spMk id="3" creationId="{7E42D302-EE02-429C-B89F-82076B0C6455}"/>
          </ac:spMkLst>
        </pc:spChg>
        <pc:spChg chg="del">
          <ac:chgData name="Sarah Darwin" userId="8f8d7f84-a067-4bb9-8bf5-7caf144548bf" providerId="ADAL" clId="{5EDF10F1-81EA-4E56-BA4C-8A4A9D7A21C8}" dt="2020-01-08T16:46:34.668" v="656" actId="478"/>
          <ac:spMkLst>
            <pc:docMk/>
            <pc:sldMk cId="2346660006" sldId="259"/>
            <ac:spMk id="6" creationId="{00000000-0000-0000-0000-000000000000}"/>
          </ac:spMkLst>
        </pc:spChg>
        <pc:spChg chg="del mod">
          <ac:chgData name="Sarah Darwin" userId="8f8d7f84-a067-4bb9-8bf5-7caf144548bf" providerId="ADAL" clId="{5EDF10F1-81EA-4E56-BA4C-8A4A9D7A21C8}" dt="2020-01-08T16:46:31.230" v="655" actId="478"/>
          <ac:spMkLst>
            <pc:docMk/>
            <pc:sldMk cId="2346660006" sldId="259"/>
            <ac:spMk id="7" creationId="{00000000-0000-0000-0000-000000000000}"/>
          </ac:spMkLst>
        </pc:spChg>
        <pc:spChg chg="del">
          <ac:chgData name="Sarah Darwin" userId="8f8d7f84-a067-4bb9-8bf5-7caf144548bf" providerId="ADAL" clId="{5EDF10F1-81EA-4E56-BA4C-8A4A9D7A21C8}" dt="2020-01-08T16:46:50.227" v="665" actId="478"/>
          <ac:spMkLst>
            <pc:docMk/>
            <pc:sldMk cId="2346660006" sldId="259"/>
            <ac:spMk id="8" creationId="{00000000-0000-0000-0000-000000000000}"/>
          </ac:spMkLst>
        </pc:spChg>
        <pc:spChg chg="del">
          <ac:chgData name="Sarah Darwin" userId="8f8d7f84-a067-4bb9-8bf5-7caf144548bf" providerId="ADAL" clId="{5EDF10F1-81EA-4E56-BA4C-8A4A9D7A21C8}" dt="2020-01-08T16:47:16.045" v="678" actId="478"/>
          <ac:spMkLst>
            <pc:docMk/>
            <pc:sldMk cId="2346660006" sldId="259"/>
            <ac:spMk id="9" creationId="{00000000-0000-0000-0000-000000000000}"/>
          </ac:spMkLst>
        </pc:spChg>
        <pc:spChg chg="del">
          <ac:chgData name="Sarah Darwin" userId="8f8d7f84-a067-4bb9-8bf5-7caf144548bf" providerId="ADAL" clId="{5EDF10F1-81EA-4E56-BA4C-8A4A9D7A21C8}" dt="2020-01-08T16:46:59.148" v="670" actId="478"/>
          <ac:spMkLst>
            <pc:docMk/>
            <pc:sldMk cId="2346660006" sldId="259"/>
            <ac:spMk id="10" creationId="{00000000-0000-0000-0000-000000000000}"/>
          </ac:spMkLst>
        </pc:spChg>
        <pc:spChg chg="del">
          <ac:chgData name="Sarah Darwin" userId="8f8d7f84-a067-4bb9-8bf5-7caf144548bf" providerId="ADAL" clId="{5EDF10F1-81EA-4E56-BA4C-8A4A9D7A21C8}" dt="2020-01-08T16:46:42.750" v="660" actId="478"/>
          <ac:spMkLst>
            <pc:docMk/>
            <pc:sldMk cId="2346660006" sldId="259"/>
            <ac:spMk id="11" creationId="{00000000-0000-0000-0000-000000000000}"/>
          </ac:spMkLst>
        </pc:spChg>
        <pc:spChg chg="del">
          <ac:chgData name="Sarah Darwin" userId="8f8d7f84-a067-4bb9-8bf5-7caf144548bf" providerId="ADAL" clId="{5EDF10F1-81EA-4E56-BA4C-8A4A9D7A21C8}" dt="2020-01-08T16:46:27.222" v="653" actId="478"/>
          <ac:spMkLst>
            <pc:docMk/>
            <pc:sldMk cId="2346660006" sldId="259"/>
            <ac:spMk id="12" creationId="{00000000-0000-0000-0000-000000000000}"/>
          </ac:spMkLst>
        </pc:spChg>
        <pc:spChg chg="del">
          <ac:chgData name="Sarah Darwin" userId="8f8d7f84-a067-4bb9-8bf5-7caf144548bf" providerId="ADAL" clId="{5EDF10F1-81EA-4E56-BA4C-8A4A9D7A21C8}" dt="2020-01-08T16:47:13.029" v="677" actId="478"/>
          <ac:spMkLst>
            <pc:docMk/>
            <pc:sldMk cId="2346660006" sldId="259"/>
            <ac:spMk id="27" creationId="{00000000-0000-0000-0000-000000000000}"/>
          </ac:spMkLst>
        </pc:spChg>
        <pc:picChg chg="del mod">
          <ac:chgData name="Sarah Darwin" userId="8f8d7f84-a067-4bb9-8bf5-7caf144548bf" providerId="ADAL" clId="{5EDF10F1-81EA-4E56-BA4C-8A4A9D7A21C8}" dt="2020-01-08T16:46:38.217" v="658" actId="478"/>
          <ac:picMkLst>
            <pc:docMk/>
            <pc:sldMk cId="2346660006" sldId="259"/>
            <ac:picMk id="4" creationId="{00000000-0000-0000-0000-000000000000}"/>
          </ac:picMkLst>
        </pc:picChg>
        <pc:picChg chg="del">
          <ac:chgData name="Sarah Darwin" userId="8f8d7f84-a067-4bb9-8bf5-7caf144548bf" providerId="ADAL" clId="{5EDF10F1-81EA-4E56-BA4C-8A4A9D7A21C8}" dt="2020-01-08T16:46:39.931" v="659" actId="478"/>
          <ac:picMkLst>
            <pc:docMk/>
            <pc:sldMk cId="2346660006" sldId="259"/>
            <ac:picMk id="5" creationId="{00000000-0000-0000-0000-000000000000}"/>
          </ac:picMkLst>
        </pc:picChg>
        <pc:picChg chg="del mod">
          <ac:chgData name="Sarah Darwin" userId="8f8d7f84-a067-4bb9-8bf5-7caf144548bf" providerId="ADAL" clId="{5EDF10F1-81EA-4E56-BA4C-8A4A9D7A21C8}" dt="2020-01-08T16:46:53.714" v="668" actId="478"/>
          <ac:picMkLst>
            <pc:docMk/>
            <pc:sldMk cId="2346660006" sldId="259"/>
            <ac:picMk id="13" creationId="{00000000-0000-0000-0000-000000000000}"/>
          </ac:picMkLst>
        </pc:picChg>
        <pc:picChg chg="del">
          <ac:chgData name="Sarah Darwin" userId="8f8d7f84-a067-4bb9-8bf5-7caf144548bf" providerId="ADAL" clId="{5EDF10F1-81EA-4E56-BA4C-8A4A9D7A21C8}" dt="2020-01-08T16:46:52.292" v="666" actId="478"/>
          <ac:picMkLst>
            <pc:docMk/>
            <pc:sldMk cId="2346660006" sldId="259"/>
            <ac:picMk id="14" creationId="{00000000-0000-0000-0000-000000000000}"/>
          </ac:picMkLst>
        </pc:picChg>
        <pc:picChg chg="del">
          <ac:chgData name="Sarah Darwin" userId="8f8d7f84-a067-4bb9-8bf5-7caf144548bf" providerId="ADAL" clId="{5EDF10F1-81EA-4E56-BA4C-8A4A9D7A21C8}" dt="2020-01-08T16:46:55.636" v="669" actId="478"/>
          <ac:picMkLst>
            <pc:docMk/>
            <pc:sldMk cId="2346660006" sldId="259"/>
            <ac:picMk id="15" creationId="{00000000-0000-0000-0000-000000000000}"/>
          </ac:picMkLst>
        </pc:picChg>
        <pc:picChg chg="del">
          <ac:chgData name="Sarah Darwin" userId="8f8d7f84-a067-4bb9-8bf5-7caf144548bf" providerId="ADAL" clId="{5EDF10F1-81EA-4E56-BA4C-8A4A9D7A21C8}" dt="2020-01-08T16:47:05.134" v="673" actId="478"/>
          <ac:picMkLst>
            <pc:docMk/>
            <pc:sldMk cId="2346660006" sldId="259"/>
            <ac:picMk id="16" creationId="{00000000-0000-0000-0000-000000000000}"/>
          </ac:picMkLst>
        </pc:picChg>
        <pc:picChg chg="del">
          <ac:chgData name="Sarah Darwin" userId="8f8d7f84-a067-4bb9-8bf5-7caf144548bf" providerId="ADAL" clId="{5EDF10F1-81EA-4E56-BA4C-8A4A9D7A21C8}" dt="2020-01-08T16:47:06.884" v="674" actId="478"/>
          <ac:picMkLst>
            <pc:docMk/>
            <pc:sldMk cId="2346660006" sldId="259"/>
            <ac:picMk id="17" creationId="{00000000-0000-0000-0000-000000000000}"/>
          </ac:picMkLst>
        </pc:picChg>
        <pc:picChg chg="del">
          <ac:chgData name="Sarah Darwin" userId="8f8d7f84-a067-4bb9-8bf5-7caf144548bf" providerId="ADAL" clId="{5EDF10F1-81EA-4E56-BA4C-8A4A9D7A21C8}" dt="2020-01-08T16:47:17.515" v="679" actId="478"/>
          <ac:picMkLst>
            <pc:docMk/>
            <pc:sldMk cId="2346660006" sldId="259"/>
            <ac:picMk id="18" creationId="{00000000-0000-0000-0000-000000000000}"/>
          </ac:picMkLst>
        </pc:picChg>
        <pc:picChg chg="del">
          <ac:chgData name="Sarah Darwin" userId="8f8d7f84-a067-4bb9-8bf5-7caf144548bf" providerId="ADAL" clId="{5EDF10F1-81EA-4E56-BA4C-8A4A9D7A21C8}" dt="2020-01-08T16:47:19.573" v="680" actId="478"/>
          <ac:picMkLst>
            <pc:docMk/>
            <pc:sldMk cId="2346660006" sldId="259"/>
            <ac:picMk id="19" creationId="{00000000-0000-0000-0000-000000000000}"/>
          </ac:picMkLst>
        </pc:picChg>
        <pc:picChg chg="del">
          <ac:chgData name="Sarah Darwin" userId="8f8d7f84-a067-4bb9-8bf5-7caf144548bf" providerId="ADAL" clId="{5EDF10F1-81EA-4E56-BA4C-8A4A9D7A21C8}" dt="2020-01-08T16:46:44.440" v="661" actId="478"/>
          <ac:picMkLst>
            <pc:docMk/>
            <pc:sldMk cId="2346660006" sldId="259"/>
            <ac:picMk id="20" creationId="{00000000-0000-0000-0000-000000000000}"/>
          </ac:picMkLst>
        </pc:picChg>
        <pc:picChg chg="del">
          <ac:chgData name="Sarah Darwin" userId="8f8d7f84-a067-4bb9-8bf5-7caf144548bf" providerId="ADAL" clId="{5EDF10F1-81EA-4E56-BA4C-8A4A9D7A21C8}" dt="2020-01-08T16:46:45.837" v="662" actId="478"/>
          <ac:picMkLst>
            <pc:docMk/>
            <pc:sldMk cId="2346660006" sldId="259"/>
            <ac:picMk id="21" creationId="{00000000-0000-0000-0000-000000000000}"/>
          </ac:picMkLst>
        </pc:picChg>
        <pc:picChg chg="del mod">
          <ac:chgData name="Sarah Darwin" userId="8f8d7f84-a067-4bb9-8bf5-7caf144548bf" providerId="ADAL" clId="{5EDF10F1-81EA-4E56-BA4C-8A4A9D7A21C8}" dt="2020-01-08T16:46:47.213" v="664" actId="478"/>
          <ac:picMkLst>
            <pc:docMk/>
            <pc:sldMk cId="2346660006" sldId="259"/>
            <ac:picMk id="22" creationId="{00000000-0000-0000-0000-000000000000}"/>
          </ac:picMkLst>
        </pc:picChg>
        <pc:picChg chg="del">
          <ac:chgData name="Sarah Darwin" userId="8f8d7f84-a067-4bb9-8bf5-7caf144548bf" providerId="ADAL" clId="{5EDF10F1-81EA-4E56-BA4C-8A4A9D7A21C8}" dt="2020-01-08T16:47:01.589" v="671" actId="478"/>
          <ac:picMkLst>
            <pc:docMk/>
            <pc:sldMk cId="2346660006" sldId="259"/>
            <ac:picMk id="23" creationId="{00000000-0000-0000-0000-000000000000}"/>
          </ac:picMkLst>
        </pc:picChg>
        <pc:picChg chg="del">
          <ac:chgData name="Sarah Darwin" userId="8f8d7f84-a067-4bb9-8bf5-7caf144548bf" providerId="ADAL" clId="{5EDF10F1-81EA-4E56-BA4C-8A4A9D7A21C8}" dt="2020-01-08T16:47:03.265" v="672" actId="478"/>
          <ac:picMkLst>
            <pc:docMk/>
            <pc:sldMk cId="2346660006" sldId="259"/>
            <ac:picMk id="24" creationId="{00000000-0000-0000-0000-000000000000}"/>
          </ac:picMkLst>
        </pc:picChg>
        <pc:picChg chg="del">
          <ac:chgData name="Sarah Darwin" userId="8f8d7f84-a067-4bb9-8bf5-7caf144548bf" providerId="ADAL" clId="{5EDF10F1-81EA-4E56-BA4C-8A4A9D7A21C8}" dt="2020-01-08T16:47:08.790" v="675" actId="478"/>
          <ac:picMkLst>
            <pc:docMk/>
            <pc:sldMk cId="2346660006" sldId="259"/>
            <ac:picMk id="25" creationId="{00000000-0000-0000-0000-000000000000}"/>
          </ac:picMkLst>
        </pc:picChg>
        <pc:picChg chg="del">
          <ac:chgData name="Sarah Darwin" userId="8f8d7f84-a067-4bb9-8bf5-7caf144548bf" providerId="ADAL" clId="{5EDF10F1-81EA-4E56-BA4C-8A4A9D7A21C8}" dt="2020-01-08T16:47:10.212" v="676" actId="478"/>
          <ac:picMkLst>
            <pc:docMk/>
            <pc:sldMk cId="2346660006" sldId="259"/>
            <ac:picMk id="26" creationId="{00000000-0000-0000-0000-000000000000}"/>
          </ac:picMkLst>
        </pc:picChg>
        <pc:picChg chg="add mod modCrop">
          <ac:chgData name="Sarah Darwin" userId="8f8d7f84-a067-4bb9-8bf5-7caf144548bf" providerId="ADAL" clId="{5EDF10F1-81EA-4E56-BA4C-8A4A9D7A21C8}" dt="2020-01-08T17:13:02.556" v="916" actId="1076"/>
          <ac:picMkLst>
            <pc:docMk/>
            <pc:sldMk cId="2346660006" sldId="259"/>
            <ac:picMk id="28" creationId="{58F76A5A-9513-4D15-AFB2-A5AFDB7C4B19}"/>
          </ac:picMkLst>
        </pc:picChg>
        <pc:picChg chg="add mod">
          <ac:chgData name="Sarah Darwin" userId="8f8d7f84-a067-4bb9-8bf5-7caf144548bf" providerId="ADAL" clId="{5EDF10F1-81EA-4E56-BA4C-8A4A9D7A21C8}" dt="2020-01-08T17:13:00.759" v="915" actId="1076"/>
          <ac:picMkLst>
            <pc:docMk/>
            <pc:sldMk cId="2346660006" sldId="259"/>
            <ac:picMk id="29" creationId="{5FB83EC5-2B0B-458C-8797-9DD6F3D85D7A}"/>
          </ac:picMkLst>
        </pc:picChg>
        <pc:picChg chg="add mod">
          <ac:chgData name="Sarah Darwin" userId="8f8d7f84-a067-4bb9-8bf5-7caf144548bf" providerId="ADAL" clId="{5EDF10F1-81EA-4E56-BA4C-8A4A9D7A21C8}" dt="2020-01-08T17:12:43.432" v="909" actId="1076"/>
          <ac:picMkLst>
            <pc:docMk/>
            <pc:sldMk cId="2346660006" sldId="259"/>
            <ac:picMk id="30" creationId="{5F1E9CFB-E99E-451E-9D0B-0C618829057F}"/>
          </ac:picMkLst>
        </pc:picChg>
        <pc:picChg chg="add mod">
          <ac:chgData name="Sarah Darwin" userId="8f8d7f84-a067-4bb9-8bf5-7caf144548bf" providerId="ADAL" clId="{5EDF10F1-81EA-4E56-BA4C-8A4A9D7A21C8}" dt="2020-01-08T17:13:25.602" v="918" actId="1076"/>
          <ac:picMkLst>
            <pc:docMk/>
            <pc:sldMk cId="2346660006" sldId="259"/>
            <ac:picMk id="31" creationId="{0C153ED2-B26C-444E-8A5D-8AB82D0F424B}"/>
          </ac:picMkLst>
        </pc:picChg>
        <pc:picChg chg="add mod">
          <ac:chgData name="Sarah Darwin" userId="8f8d7f84-a067-4bb9-8bf5-7caf144548bf" providerId="ADAL" clId="{5EDF10F1-81EA-4E56-BA4C-8A4A9D7A21C8}" dt="2020-01-08T17:14:28.338" v="922" actId="1076"/>
          <ac:picMkLst>
            <pc:docMk/>
            <pc:sldMk cId="2346660006" sldId="259"/>
            <ac:picMk id="32" creationId="{2CAA56C6-7C5E-4703-9C79-E40C6381B1FA}"/>
          </ac:picMkLst>
        </pc:picChg>
      </pc:sldChg>
      <pc:sldChg chg="del">
        <pc:chgData name="Sarah Darwin" userId="8f8d7f84-a067-4bb9-8bf5-7caf144548bf" providerId="ADAL" clId="{5EDF10F1-81EA-4E56-BA4C-8A4A9D7A21C8}" dt="2020-01-08T18:02:55.950" v="1362" actId="2696"/>
        <pc:sldMkLst>
          <pc:docMk/>
          <pc:sldMk cId="4127859764" sldId="260"/>
        </pc:sldMkLst>
      </pc:sldChg>
      <pc:sldChg chg="del">
        <pc:chgData name="Sarah Darwin" userId="8f8d7f84-a067-4bb9-8bf5-7caf144548bf" providerId="ADAL" clId="{5EDF10F1-81EA-4E56-BA4C-8A4A9D7A21C8}" dt="2020-01-08T18:03:03.878" v="1363" actId="2696"/>
        <pc:sldMkLst>
          <pc:docMk/>
          <pc:sldMk cId="3653423630" sldId="261"/>
        </pc:sldMkLst>
      </pc:sldChg>
      <pc:sldChg chg="addSp delSp modSp">
        <pc:chgData name="Sarah Darwin" userId="8f8d7f84-a067-4bb9-8bf5-7caf144548bf" providerId="ADAL" clId="{5EDF10F1-81EA-4E56-BA4C-8A4A9D7A21C8}" dt="2020-01-08T18:03:25.111" v="1373" actId="1076"/>
        <pc:sldMkLst>
          <pc:docMk/>
          <pc:sldMk cId="3405413858" sldId="262"/>
        </pc:sldMkLst>
        <pc:spChg chg="mod">
          <ac:chgData name="Sarah Darwin" userId="8f8d7f84-a067-4bb9-8bf5-7caf144548bf" providerId="ADAL" clId="{5EDF10F1-81EA-4E56-BA4C-8A4A9D7A21C8}" dt="2020-01-08T18:03:19.653" v="1370" actId="1076"/>
          <ac:spMkLst>
            <pc:docMk/>
            <pc:sldMk cId="3405413858" sldId="262"/>
            <ac:spMk id="11" creationId="{486AF058-AF64-43AA-89E1-C1D85E3A088F}"/>
          </ac:spMkLst>
        </pc:spChg>
        <pc:picChg chg="del">
          <ac:chgData name="Sarah Darwin" userId="8f8d7f84-a067-4bb9-8bf5-7caf144548bf" providerId="ADAL" clId="{5EDF10F1-81EA-4E56-BA4C-8A4A9D7A21C8}" dt="2020-01-08T18:03:06.416" v="1364" actId="478"/>
          <ac:picMkLst>
            <pc:docMk/>
            <pc:sldMk cId="3405413858" sldId="262"/>
            <ac:picMk id="5" creationId="{3C5C3F07-292E-4626-8D60-294DE0E85762}"/>
          </ac:picMkLst>
        </pc:picChg>
        <pc:picChg chg="del">
          <ac:chgData name="Sarah Darwin" userId="8f8d7f84-a067-4bb9-8bf5-7caf144548bf" providerId="ADAL" clId="{5EDF10F1-81EA-4E56-BA4C-8A4A9D7A21C8}" dt="2020-01-08T18:03:08.152" v="1365" actId="478"/>
          <ac:picMkLst>
            <pc:docMk/>
            <pc:sldMk cId="3405413858" sldId="262"/>
            <ac:picMk id="6" creationId="{B34CEA36-DD88-4467-BA30-2893A0DDC71E}"/>
          </ac:picMkLst>
        </pc:picChg>
        <pc:picChg chg="del mod">
          <ac:chgData name="Sarah Darwin" userId="8f8d7f84-a067-4bb9-8bf5-7caf144548bf" providerId="ADAL" clId="{5EDF10F1-81EA-4E56-BA4C-8A4A9D7A21C8}" dt="2020-01-08T18:03:11.779" v="1368" actId="478"/>
          <ac:picMkLst>
            <pc:docMk/>
            <pc:sldMk cId="3405413858" sldId="262"/>
            <ac:picMk id="8" creationId="{673B35D0-BAB6-4D60-A6F0-22B215F507E8}"/>
          </ac:picMkLst>
        </pc:picChg>
        <pc:picChg chg="add mod">
          <ac:chgData name="Sarah Darwin" userId="8f8d7f84-a067-4bb9-8bf5-7caf144548bf" providerId="ADAL" clId="{5EDF10F1-81EA-4E56-BA4C-8A4A9D7A21C8}" dt="2020-01-08T18:03:25.111" v="1373" actId="1076"/>
          <ac:picMkLst>
            <pc:docMk/>
            <pc:sldMk cId="3405413858" sldId="262"/>
            <ac:picMk id="9" creationId="{238FCA0C-7D15-4C38-B10D-6DEE8A25CE8C}"/>
          </ac:picMkLst>
        </pc:picChg>
        <pc:picChg chg="del">
          <ac:chgData name="Sarah Darwin" userId="8f8d7f84-a067-4bb9-8bf5-7caf144548bf" providerId="ADAL" clId="{5EDF10F1-81EA-4E56-BA4C-8A4A9D7A21C8}" dt="2020-01-08T18:03:09.924" v="1366" actId="478"/>
          <ac:picMkLst>
            <pc:docMk/>
            <pc:sldMk cId="3405413858" sldId="262"/>
            <ac:picMk id="12" creationId="{C065ADAA-60B1-4469-AE53-09CD1D1885CF}"/>
          </ac:picMkLst>
        </pc:picChg>
        <pc:picChg chg="mod">
          <ac:chgData name="Sarah Darwin" userId="8f8d7f84-a067-4bb9-8bf5-7caf144548bf" providerId="ADAL" clId="{5EDF10F1-81EA-4E56-BA4C-8A4A9D7A21C8}" dt="2020-01-08T18:03:20.334" v="1371" actId="1076"/>
          <ac:picMkLst>
            <pc:docMk/>
            <pc:sldMk cId="3405413858" sldId="262"/>
            <ac:picMk id="13" creationId="{96E4789E-563E-4E4E-BD0C-448B0DCC0856}"/>
          </ac:picMkLst>
        </pc:picChg>
      </pc:sldChg>
      <pc:sldChg chg="addSp delSp modSp del">
        <pc:chgData name="Sarah Darwin" userId="8f8d7f84-a067-4bb9-8bf5-7caf144548bf" providerId="ADAL" clId="{5EDF10F1-81EA-4E56-BA4C-8A4A9D7A21C8}" dt="2020-01-08T18:02:31.917" v="1360" actId="2696"/>
        <pc:sldMkLst>
          <pc:docMk/>
          <pc:sldMk cId="4075866879" sldId="268"/>
        </pc:sldMkLst>
        <pc:spChg chg="mod">
          <ac:chgData name="Sarah Darwin" userId="8f8d7f84-a067-4bb9-8bf5-7caf144548bf" providerId="ADAL" clId="{5EDF10F1-81EA-4E56-BA4C-8A4A9D7A21C8}" dt="2020-01-08T17:37:55.197" v="1120" actId="1076"/>
          <ac:spMkLst>
            <pc:docMk/>
            <pc:sldMk cId="4075866879" sldId="268"/>
            <ac:spMk id="3" creationId="{99D7FF0E-0916-4AA2-BFEA-26F903502006}"/>
          </ac:spMkLst>
        </pc:spChg>
        <pc:spChg chg="add mod">
          <ac:chgData name="Sarah Darwin" userId="8f8d7f84-a067-4bb9-8bf5-7caf144548bf" providerId="ADAL" clId="{5EDF10F1-81EA-4E56-BA4C-8A4A9D7A21C8}" dt="2020-01-08T17:43:36.177" v="1188" actId="115"/>
          <ac:spMkLst>
            <pc:docMk/>
            <pc:sldMk cId="4075866879" sldId="268"/>
            <ac:spMk id="10" creationId="{3820E585-7C8D-4C7F-96EE-FDA672C7D40F}"/>
          </ac:spMkLst>
        </pc:spChg>
        <pc:spChg chg="add mod">
          <ac:chgData name="Sarah Darwin" userId="8f8d7f84-a067-4bb9-8bf5-7caf144548bf" providerId="ADAL" clId="{5EDF10F1-81EA-4E56-BA4C-8A4A9D7A21C8}" dt="2020-01-08T17:43:19.993" v="1184" actId="14100"/>
          <ac:spMkLst>
            <pc:docMk/>
            <pc:sldMk cId="4075866879" sldId="268"/>
            <ac:spMk id="11" creationId="{2096E070-0388-4F36-B191-01D3E0CA2EAA}"/>
          </ac:spMkLst>
        </pc:spChg>
        <pc:spChg chg="add mod">
          <ac:chgData name="Sarah Darwin" userId="8f8d7f84-a067-4bb9-8bf5-7caf144548bf" providerId="ADAL" clId="{5EDF10F1-81EA-4E56-BA4C-8A4A9D7A21C8}" dt="2020-01-08T17:44:02.993" v="1192" actId="1076"/>
          <ac:spMkLst>
            <pc:docMk/>
            <pc:sldMk cId="4075866879" sldId="268"/>
            <ac:spMk id="12" creationId="{1CDA789F-4E06-49DA-B0B1-BEBAE7BEBD12}"/>
          </ac:spMkLst>
        </pc:spChg>
        <pc:spChg chg="add mod">
          <ac:chgData name="Sarah Darwin" userId="8f8d7f84-a067-4bb9-8bf5-7caf144548bf" providerId="ADAL" clId="{5EDF10F1-81EA-4E56-BA4C-8A4A9D7A21C8}" dt="2020-01-08T17:43:55.119" v="1190" actId="1076"/>
          <ac:spMkLst>
            <pc:docMk/>
            <pc:sldMk cId="4075866879" sldId="268"/>
            <ac:spMk id="13" creationId="{E03CC415-2938-4A03-AB44-23A59C4F2A73}"/>
          </ac:spMkLst>
        </pc:spChg>
        <pc:spChg chg="add mod">
          <ac:chgData name="Sarah Darwin" userId="8f8d7f84-a067-4bb9-8bf5-7caf144548bf" providerId="ADAL" clId="{5EDF10F1-81EA-4E56-BA4C-8A4A9D7A21C8}" dt="2020-01-08T17:42:55.010" v="1181" actId="115"/>
          <ac:spMkLst>
            <pc:docMk/>
            <pc:sldMk cId="4075866879" sldId="268"/>
            <ac:spMk id="16" creationId="{CB2372AA-7925-49A3-BC90-966BBED52B34}"/>
          </ac:spMkLst>
        </pc:spChg>
        <pc:spChg chg="add mod">
          <ac:chgData name="Sarah Darwin" userId="8f8d7f84-a067-4bb9-8bf5-7caf144548bf" providerId="ADAL" clId="{5EDF10F1-81EA-4E56-BA4C-8A4A9D7A21C8}" dt="2020-01-08T17:42:38.551" v="1177" actId="1076"/>
          <ac:spMkLst>
            <pc:docMk/>
            <pc:sldMk cId="4075866879" sldId="268"/>
            <ac:spMk id="17" creationId="{8EDA4EA2-4832-41AF-9FA8-2B04954781A8}"/>
          </ac:spMkLst>
        </pc:spChg>
        <pc:spChg chg="add mod">
          <ac:chgData name="Sarah Darwin" userId="8f8d7f84-a067-4bb9-8bf5-7caf144548bf" providerId="ADAL" clId="{5EDF10F1-81EA-4E56-BA4C-8A4A9D7A21C8}" dt="2020-01-08T17:43:51.791" v="1189" actId="1076"/>
          <ac:spMkLst>
            <pc:docMk/>
            <pc:sldMk cId="4075866879" sldId="268"/>
            <ac:spMk id="18" creationId="{A771122E-729D-446E-98E6-C20BBD6C5643}"/>
          </ac:spMkLst>
        </pc:spChg>
        <pc:spChg chg="add mod">
          <ac:chgData name="Sarah Darwin" userId="8f8d7f84-a067-4bb9-8bf5-7caf144548bf" providerId="ADAL" clId="{5EDF10F1-81EA-4E56-BA4C-8A4A9D7A21C8}" dt="2020-01-08T17:42:42.141" v="1178" actId="1076"/>
          <ac:spMkLst>
            <pc:docMk/>
            <pc:sldMk cId="4075866879" sldId="268"/>
            <ac:spMk id="19" creationId="{3C532D4C-4FC7-4BB2-A16B-A871BD118ACB}"/>
          </ac:spMkLst>
        </pc:spChg>
        <pc:spChg chg="add mod">
          <ac:chgData name="Sarah Darwin" userId="8f8d7f84-a067-4bb9-8bf5-7caf144548bf" providerId="ADAL" clId="{5EDF10F1-81EA-4E56-BA4C-8A4A9D7A21C8}" dt="2020-01-08T17:43:28.252" v="1186" actId="14100"/>
          <ac:spMkLst>
            <pc:docMk/>
            <pc:sldMk cId="4075866879" sldId="268"/>
            <ac:spMk id="20" creationId="{946A11F8-57AA-472F-9249-E4E4F769FF85}"/>
          </ac:spMkLst>
        </pc:spChg>
        <pc:picChg chg="del mod">
          <ac:chgData name="Sarah Darwin" userId="8f8d7f84-a067-4bb9-8bf5-7caf144548bf" providerId="ADAL" clId="{5EDF10F1-81EA-4E56-BA4C-8A4A9D7A21C8}" dt="2020-01-08T17:36:34.685" v="1105" actId="478"/>
          <ac:picMkLst>
            <pc:docMk/>
            <pc:sldMk cId="4075866879" sldId="268"/>
            <ac:picMk id="2" creationId="{EE3339FD-616F-4FE3-98F0-CD30F0942F80}"/>
          </ac:picMkLst>
        </pc:picChg>
        <pc:picChg chg="add del mod ord">
          <ac:chgData name="Sarah Darwin" userId="8f8d7f84-a067-4bb9-8bf5-7caf144548bf" providerId="ADAL" clId="{5EDF10F1-81EA-4E56-BA4C-8A4A9D7A21C8}" dt="2020-01-08T18:01:36.759" v="1347" actId="21"/>
          <ac:picMkLst>
            <pc:docMk/>
            <pc:sldMk cId="4075866879" sldId="268"/>
            <ac:picMk id="4" creationId="{EDB513A0-E7B7-46CB-BA5F-8CCA99BE9E4C}"/>
          </ac:picMkLst>
        </pc:picChg>
        <pc:picChg chg="del">
          <ac:chgData name="Sarah Darwin" userId="8f8d7f84-a067-4bb9-8bf5-7caf144548bf" providerId="ADAL" clId="{5EDF10F1-81EA-4E56-BA4C-8A4A9D7A21C8}" dt="2020-01-08T16:47:27.681" v="682" actId="478"/>
          <ac:picMkLst>
            <pc:docMk/>
            <pc:sldMk cId="4075866879" sldId="268"/>
            <ac:picMk id="5" creationId="{85AF499C-2ED8-4AD4-AE3D-5FE6AF96E72E}"/>
          </ac:picMkLst>
        </pc:picChg>
        <pc:picChg chg="del">
          <ac:chgData name="Sarah Darwin" userId="8f8d7f84-a067-4bb9-8bf5-7caf144548bf" providerId="ADAL" clId="{5EDF10F1-81EA-4E56-BA4C-8A4A9D7A21C8}" dt="2020-01-08T16:47:29.321" v="683" actId="478"/>
          <ac:picMkLst>
            <pc:docMk/>
            <pc:sldMk cId="4075866879" sldId="268"/>
            <ac:picMk id="6" creationId="{03405E0A-A17D-47FF-8008-A5DA0A7DFCBF}"/>
          </ac:picMkLst>
        </pc:picChg>
        <pc:picChg chg="del">
          <ac:chgData name="Sarah Darwin" userId="8f8d7f84-a067-4bb9-8bf5-7caf144548bf" providerId="ADAL" clId="{5EDF10F1-81EA-4E56-BA4C-8A4A9D7A21C8}" dt="2020-01-08T16:47:25.806" v="681" actId="478"/>
          <ac:picMkLst>
            <pc:docMk/>
            <pc:sldMk cId="4075866879" sldId="268"/>
            <ac:picMk id="7" creationId="{9FBA996C-3705-45AC-932F-11D078822FF7}"/>
          </ac:picMkLst>
        </pc:picChg>
        <pc:picChg chg="del">
          <ac:chgData name="Sarah Darwin" userId="8f8d7f84-a067-4bb9-8bf5-7caf144548bf" providerId="ADAL" clId="{5EDF10F1-81EA-4E56-BA4C-8A4A9D7A21C8}" dt="2020-01-08T16:47:31.337" v="684" actId="478"/>
          <ac:picMkLst>
            <pc:docMk/>
            <pc:sldMk cId="4075866879" sldId="268"/>
            <ac:picMk id="8" creationId="{18E58E07-EB3A-43E7-B488-CA58C82A8375}"/>
          </ac:picMkLst>
        </pc:picChg>
        <pc:picChg chg="add mod">
          <ac:chgData name="Sarah Darwin" userId="8f8d7f84-a067-4bb9-8bf5-7caf144548bf" providerId="ADAL" clId="{5EDF10F1-81EA-4E56-BA4C-8A4A9D7A21C8}" dt="2020-01-08T17:37:46.469" v="1117" actId="1076"/>
          <ac:picMkLst>
            <pc:docMk/>
            <pc:sldMk cId="4075866879" sldId="268"/>
            <ac:picMk id="9" creationId="{51977FAC-E77D-4F55-9C9F-2E4517672213}"/>
          </ac:picMkLst>
        </pc:picChg>
        <pc:picChg chg="add mod">
          <ac:chgData name="Sarah Darwin" userId="8f8d7f84-a067-4bb9-8bf5-7caf144548bf" providerId="ADAL" clId="{5EDF10F1-81EA-4E56-BA4C-8A4A9D7A21C8}" dt="2020-01-08T17:43:59.368" v="1191" actId="1076"/>
          <ac:picMkLst>
            <pc:docMk/>
            <pc:sldMk cId="4075866879" sldId="268"/>
            <ac:picMk id="14" creationId="{CB8B3232-378B-4093-86FD-52F660B03C73}"/>
          </ac:picMkLst>
        </pc:picChg>
        <pc:picChg chg="add mod">
          <ac:chgData name="Sarah Darwin" userId="8f8d7f84-a067-4bb9-8bf5-7caf144548bf" providerId="ADAL" clId="{5EDF10F1-81EA-4E56-BA4C-8A4A9D7A21C8}" dt="2020-01-08T17:37:57.818" v="1121" actId="1076"/>
          <ac:picMkLst>
            <pc:docMk/>
            <pc:sldMk cId="4075866879" sldId="268"/>
            <ac:picMk id="15" creationId="{43C308AE-B883-439B-A558-E915FC54A438}"/>
          </ac:picMkLst>
        </pc:picChg>
      </pc:sldChg>
      <pc:sldChg chg="addSp delSp modSp del">
        <pc:chgData name="Sarah Darwin" userId="8f8d7f84-a067-4bb9-8bf5-7caf144548bf" providerId="ADAL" clId="{5EDF10F1-81EA-4E56-BA4C-8A4A9D7A21C8}" dt="2020-01-08T18:02:42.311" v="1361" actId="2696"/>
        <pc:sldMkLst>
          <pc:docMk/>
          <pc:sldMk cId="3690010780" sldId="269"/>
        </pc:sldMkLst>
        <pc:spChg chg="add mod">
          <ac:chgData name="Sarah Darwin" userId="8f8d7f84-a067-4bb9-8bf5-7caf144548bf" providerId="ADAL" clId="{5EDF10F1-81EA-4E56-BA4C-8A4A9D7A21C8}" dt="2020-01-08T17:51:17.599" v="1295" actId="1076"/>
          <ac:spMkLst>
            <pc:docMk/>
            <pc:sldMk cId="3690010780" sldId="269"/>
            <ac:spMk id="3" creationId="{89B0C21B-B284-4A14-825D-E1010ECBE159}"/>
          </ac:spMkLst>
        </pc:spChg>
        <pc:spChg chg="del">
          <ac:chgData name="Sarah Darwin" userId="8f8d7f84-a067-4bb9-8bf5-7caf144548bf" providerId="ADAL" clId="{5EDF10F1-81EA-4E56-BA4C-8A4A9D7A21C8}" dt="2020-01-08T16:47:59.306" v="694" actId="478"/>
          <ac:spMkLst>
            <pc:docMk/>
            <pc:sldMk cId="3690010780" sldId="269"/>
            <ac:spMk id="4" creationId="{DFBD2041-078F-49D3-9F35-1857355E9232}"/>
          </ac:spMkLst>
        </pc:spChg>
        <pc:spChg chg="del">
          <ac:chgData name="Sarah Darwin" userId="8f8d7f84-a067-4bb9-8bf5-7caf144548bf" providerId="ADAL" clId="{5EDF10F1-81EA-4E56-BA4C-8A4A9D7A21C8}" dt="2020-01-08T16:47:54.467" v="692" actId="478"/>
          <ac:spMkLst>
            <pc:docMk/>
            <pc:sldMk cId="3690010780" sldId="269"/>
            <ac:spMk id="5" creationId="{3967F389-F0C3-447E-B187-BE793EB942A6}"/>
          </ac:spMkLst>
        </pc:spChg>
        <pc:spChg chg="add mod">
          <ac:chgData name="Sarah Darwin" userId="8f8d7f84-a067-4bb9-8bf5-7caf144548bf" providerId="ADAL" clId="{5EDF10F1-81EA-4E56-BA4C-8A4A9D7A21C8}" dt="2020-01-08T17:51:20.650" v="1296" actId="1076"/>
          <ac:spMkLst>
            <pc:docMk/>
            <pc:sldMk cId="3690010780" sldId="269"/>
            <ac:spMk id="7" creationId="{9DE5D48B-C05B-408B-B064-B83355B2F5A9}"/>
          </ac:spMkLst>
        </pc:spChg>
        <pc:spChg chg="add mod">
          <ac:chgData name="Sarah Darwin" userId="8f8d7f84-a067-4bb9-8bf5-7caf144548bf" providerId="ADAL" clId="{5EDF10F1-81EA-4E56-BA4C-8A4A9D7A21C8}" dt="2020-01-08T17:50:41.360" v="1291" actId="115"/>
          <ac:spMkLst>
            <pc:docMk/>
            <pc:sldMk cId="3690010780" sldId="269"/>
            <ac:spMk id="8" creationId="{AF351D25-0F07-453E-A0B5-50238CE54F78}"/>
          </ac:spMkLst>
        </pc:spChg>
        <pc:spChg chg="add mod">
          <ac:chgData name="Sarah Darwin" userId="8f8d7f84-a067-4bb9-8bf5-7caf144548bf" providerId="ADAL" clId="{5EDF10F1-81EA-4E56-BA4C-8A4A9D7A21C8}" dt="2020-01-08T17:50:16.814" v="1287" actId="20577"/>
          <ac:spMkLst>
            <pc:docMk/>
            <pc:sldMk cId="3690010780" sldId="269"/>
            <ac:spMk id="9" creationId="{F044313C-35D1-4F8F-B07F-50AF6D2224C6}"/>
          </ac:spMkLst>
        </pc:spChg>
        <pc:spChg chg="add mod">
          <ac:chgData name="Sarah Darwin" userId="8f8d7f84-a067-4bb9-8bf5-7caf144548bf" providerId="ADAL" clId="{5EDF10F1-81EA-4E56-BA4C-8A4A9D7A21C8}" dt="2020-01-08T17:51:14.096" v="1294" actId="1076"/>
          <ac:spMkLst>
            <pc:docMk/>
            <pc:sldMk cId="3690010780" sldId="269"/>
            <ac:spMk id="11" creationId="{A4AF42D4-B76F-488E-9E32-21262B0DAF38}"/>
          </ac:spMkLst>
        </pc:spChg>
        <pc:spChg chg="add mod">
          <ac:chgData name="Sarah Darwin" userId="8f8d7f84-a067-4bb9-8bf5-7caf144548bf" providerId="ADAL" clId="{5EDF10F1-81EA-4E56-BA4C-8A4A9D7A21C8}" dt="2020-01-08T17:49:53.510" v="1280" actId="14100"/>
          <ac:spMkLst>
            <pc:docMk/>
            <pc:sldMk cId="3690010780" sldId="269"/>
            <ac:spMk id="12" creationId="{B8CFD7C4-41AF-4F6D-B669-36A98A58A00E}"/>
          </ac:spMkLst>
        </pc:spChg>
        <pc:picChg chg="del mod">
          <ac:chgData name="Sarah Darwin" userId="8f8d7f84-a067-4bb9-8bf5-7caf144548bf" providerId="ADAL" clId="{5EDF10F1-81EA-4E56-BA4C-8A4A9D7A21C8}" dt="2020-01-08T16:47:50.657" v="691" actId="478"/>
          <ac:picMkLst>
            <pc:docMk/>
            <pc:sldMk cId="3690010780" sldId="269"/>
            <ac:picMk id="2" creationId="{A6C4261A-BE82-43E8-9C01-7741A2A218D8}"/>
          </ac:picMkLst>
        </pc:picChg>
        <pc:picChg chg="del">
          <ac:chgData name="Sarah Darwin" userId="8f8d7f84-a067-4bb9-8bf5-7caf144548bf" providerId="ADAL" clId="{5EDF10F1-81EA-4E56-BA4C-8A4A9D7A21C8}" dt="2020-01-08T16:47:56.059" v="693" actId="478"/>
          <ac:picMkLst>
            <pc:docMk/>
            <pc:sldMk cId="3690010780" sldId="269"/>
            <ac:picMk id="6" creationId="{E4D6ED58-9773-4D8E-B0E6-BDFA065EA29A}"/>
          </ac:picMkLst>
        </pc:picChg>
        <pc:picChg chg="add mod">
          <ac:chgData name="Sarah Darwin" userId="8f8d7f84-a067-4bb9-8bf5-7caf144548bf" providerId="ADAL" clId="{5EDF10F1-81EA-4E56-BA4C-8A4A9D7A21C8}" dt="2020-01-08T17:49:03.201" v="1270" actId="1076"/>
          <ac:picMkLst>
            <pc:docMk/>
            <pc:sldMk cId="3690010780" sldId="269"/>
            <ac:picMk id="10" creationId="{2E1E7030-C9F1-4D40-B265-84A0C1799486}"/>
          </ac:picMkLst>
        </pc:picChg>
        <pc:picChg chg="add mod">
          <ac:chgData name="Sarah Darwin" userId="8f8d7f84-a067-4bb9-8bf5-7caf144548bf" providerId="ADAL" clId="{5EDF10F1-81EA-4E56-BA4C-8A4A9D7A21C8}" dt="2020-01-08T17:52:43.415" v="1309" actId="1076"/>
          <ac:picMkLst>
            <pc:docMk/>
            <pc:sldMk cId="3690010780" sldId="269"/>
            <ac:picMk id="13" creationId="{F6C2F0EC-A2EC-45C6-A9CE-CBADD68E9663}"/>
          </ac:picMkLst>
        </pc:picChg>
        <pc:picChg chg="add mod">
          <ac:chgData name="Sarah Darwin" userId="8f8d7f84-a067-4bb9-8bf5-7caf144548bf" providerId="ADAL" clId="{5EDF10F1-81EA-4E56-BA4C-8A4A9D7A21C8}" dt="2020-01-08T17:52:47.557" v="1310" actId="1076"/>
          <ac:picMkLst>
            <pc:docMk/>
            <pc:sldMk cId="3690010780" sldId="269"/>
            <ac:picMk id="14" creationId="{2AD4C145-D914-4730-82F3-553745DF8471}"/>
          </ac:picMkLst>
        </pc:picChg>
      </pc:sldChg>
      <pc:sldChg chg="addSp delSp modSp add">
        <pc:chgData name="Sarah Darwin" userId="8f8d7f84-a067-4bb9-8bf5-7caf144548bf" providerId="ADAL" clId="{5EDF10F1-81EA-4E56-BA4C-8A4A9D7A21C8}" dt="2020-01-08T18:02:15.345" v="1359" actId="403"/>
        <pc:sldMkLst>
          <pc:docMk/>
          <pc:sldMk cId="2389151119" sldId="270"/>
        </pc:sldMkLst>
        <pc:spChg chg="add mod">
          <ac:chgData name="Sarah Darwin" userId="8f8d7f84-a067-4bb9-8bf5-7caf144548bf" providerId="ADAL" clId="{5EDF10F1-81EA-4E56-BA4C-8A4A9D7A21C8}" dt="2020-01-08T18:02:15.345" v="1359" actId="403"/>
          <ac:spMkLst>
            <pc:docMk/>
            <pc:sldMk cId="2389151119" sldId="270"/>
            <ac:spMk id="3" creationId="{E92273EC-8B09-4240-BAC7-68534438913D}"/>
          </ac:spMkLst>
        </pc:spChg>
        <pc:spChg chg="add del">
          <ac:chgData name="Sarah Darwin" userId="8f8d7f84-a067-4bb9-8bf5-7caf144548bf" providerId="ADAL" clId="{5EDF10F1-81EA-4E56-BA4C-8A4A9D7A21C8}" dt="2020-01-08T17:57:32.640" v="1329"/>
          <ac:spMkLst>
            <pc:docMk/>
            <pc:sldMk cId="2389151119" sldId="270"/>
            <ac:spMk id="4" creationId="{7C08FB82-E570-4FB8-8DB0-E0A2A43F62D8}"/>
          </ac:spMkLst>
        </pc:spChg>
        <pc:picChg chg="add mod modCrop">
          <ac:chgData name="Sarah Darwin" userId="8f8d7f84-a067-4bb9-8bf5-7caf144548bf" providerId="ADAL" clId="{5EDF10F1-81EA-4E56-BA4C-8A4A9D7A21C8}" dt="2020-01-08T18:01:42.747" v="1348" actId="1076"/>
          <ac:picMkLst>
            <pc:docMk/>
            <pc:sldMk cId="2389151119" sldId="270"/>
            <ac:picMk id="2" creationId="{15A73C2F-7293-4A4E-A74D-F224695BF5ED}"/>
          </ac:picMkLst>
        </pc:picChg>
        <pc:picChg chg="add mod">
          <ac:chgData name="Sarah Darwin" userId="8f8d7f84-a067-4bb9-8bf5-7caf144548bf" providerId="ADAL" clId="{5EDF10F1-81EA-4E56-BA4C-8A4A9D7A21C8}" dt="2020-01-08T18:02:10.608" v="1358" actId="1076"/>
          <ac:picMkLst>
            <pc:docMk/>
            <pc:sldMk cId="2389151119" sldId="270"/>
            <ac:picMk id="5" creationId="{A1D999ED-EFE7-4A74-95F0-5B2B23E94CE2}"/>
          </ac:picMkLst>
        </pc:picChg>
        <pc:picChg chg="del">
          <ac:chgData name="Sarah Darwin" userId="8f8d7f84-a067-4bb9-8bf5-7caf144548bf" providerId="ADAL" clId="{5EDF10F1-81EA-4E56-BA4C-8A4A9D7A21C8}" dt="2020-01-08T17:58:36.082" v="1337" actId="478"/>
          <ac:picMkLst>
            <pc:docMk/>
            <pc:sldMk cId="2389151119" sldId="270"/>
            <ac:picMk id="6" creationId="{8105C7F5-63E8-48DC-8221-1DD9C53EEFAE}"/>
          </ac:picMkLst>
        </pc:picChg>
        <pc:picChg chg="add mod">
          <ac:chgData name="Sarah Darwin" userId="8f8d7f84-a067-4bb9-8bf5-7caf144548bf" providerId="ADAL" clId="{5EDF10F1-81EA-4E56-BA4C-8A4A9D7A21C8}" dt="2020-01-08T18:01:52.410" v="1353" actId="1076"/>
          <ac:picMkLst>
            <pc:docMk/>
            <pc:sldMk cId="2389151119" sldId="270"/>
            <ac:picMk id="7" creationId="{4B26B47A-9597-4025-8396-6BF1F3D06FA2}"/>
          </ac:picMkLst>
        </pc:picChg>
        <pc:picChg chg="add">
          <ac:chgData name="Sarah Darwin" userId="8f8d7f84-a067-4bb9-8bf5-7caf144548bf" providerId="ADAL" clId="{5EDF10F1-81EA-4E56-BA4C-8A4A9D7A21C8}" dt="2020-01-08T18:02:01.953" v="1354"/>
          <ac:picMkLst>
            <pc:docMk/>
            <pc:sldMk cId="2389151119" sldId="270"/>
            <ac:picMk id="8" creationId="{E49B02FA-B0C3-41E0-A0D9-D1E099846A4D}"/>
          </ac:picMkLst>
        </pc:picChg>
        <pc:picChg chg="add mod">
          <ac:chgData name="Sarah Darwin" userId="8f8d7f84-a067-4bb9-8bf5-7caf144548bf" providerId="ADAL" clId="{5EDF10F1-81EA-4E56-BA4C-8A4A9D7A21C8}" dt="2020-01-08T18:02:06.787" v="1356" actId="1076"/>
          <ac:picMkLst>
            <pc:docMk/>
            <pc:sldMk cId="2389151119" sldId="270"/>
            <ac:picMk id="9" creationId="{EE71044E-7453-47F1-8334-61FE22DA4E12}"/>
          </ac:picMkLst>
        </pc:picChg>
      </pc:sldChg>
      <pc:sldChg chg="addSp modSp add">
        <pc:chgData name="Sarah Darwin" userId="8f8d7f84-a067-4bb9-8bf5-7caf144548bf" providerId="ADAL" clId="{5EDF10F1-81EA-4E56-BA4C-8A4A9D7A21C8}" dt="2020-01-08T17:59:19.978" v="1346" actId="1076"/>
        <pc:sldMkLst>
          <pc:docMk/>
          <pc:sldMk cId="2772305403" sldId="271"/>
        </pc:sldMkLst>
        <pc:picChg chg="add mod">
          <ac:chgData name="Sarah Darwin" userId="8f8d7f84-a067-4bb9-8bf5-7caf144548bf" providerId="ADAL" clId="{5EDF10F1-81EA-4E56-BA4C-8A4A9D7A21C8}" dt="2020-01-08T17:59:19.978" v="1346" actId="1076"/>
          <ac:picMkLst>
            <pc:docMk/>
            <pc:sldMk cId="2772305403" sldId="271"/>
            <ac:picMk id="2" creationId="{DDA8D903-F98E-4941-AB64-59443A04049C}"/>
          </ac:picMkLst>
        </pc:picChg>
        <pc:picChg chg="add mod">
          <ac:chgData name="Sarah Darwin" userId="8f8d7f84-a067-4bb9-8bf5-7caf144548bf" providerId="ADAL" clId="{5EDF10F1-81EA-4E56-BA4C-8A4A9D7A21C8}" dt="2020-01-08T17:59:16.447" v="1345" actId="1076"/>
          <ac:picMkLst>
            <pc:docMk/>
            <pc:sldMk cId="2772305403" sldId="271"/>
            <ac:picMk id="3" creationId="{8AE3BFF2-025B-47D9-B71E-1DFEC0C52DD6}"/>
          </ac:picMkLst>
        </pc:picChg>
      </pc:sldChg>
    </pc:docChg>
  </pc:docChgLst>
  <pc:docChgLst>
    <pc:chgData name="Isla Readman" userId="S::i.readman@collierleyprimary.co.uk::08b874c9-26e3-4364-ad3d-ae99794c9f17" providerId="AD" clId="Web-{37E8F14B-42CC-8965-30F6-4BDC4D3CEB6A}"/>
    <pc:docChg chg="sldOrd">
      <pc:chgData name="Isla Readman" userId="S::i.readman@collierleyprimary.co.uk::08b874c9-26e3-4364-ad3d-ae99794c9f17" providerId="AD" clId="Web-{37E8F14B-42CC-8965-30F6-4BDC4D3CEB6A}" dt="2023-08-31T11:47:15.936" v="0"/>
      <pc:docMkLst>
        <pc:docMk/>
      </pc:docMkLst>
      <pc:sldChg chg="ord">
        <pc:chgData name="Isla Readman" userId="S::i.readman@collierleyprimary.co.uk::08b874c9-26e3-4364-ad3d-ae99794c9f17" providerId="AD" clId="Web-{37E8F14B-42CC-8965-30F6-4BDC4D3CEB6A}" dt="2023-08-31T11:47:15.936" v="0"/>
        <pc:sldMkLst>
          <pc:docMk/>
          <pc:sldMk cId="936345499" sldId="264"/>
        </pc:sldMkLst>
      </pc:sldChg>
    </pc:docChg>
  </pc:docChgLst>
  <pc:docChgLst>
    <pc:chgData name="Sarah Darwin" userId="S::s.darwin@collierleyprimary.co.uk::8f8d7f84-a067-4bb9-8bf5-7caf144548bf" providerId="AD" clId="Web-{C6D4CFDD-D5F9-9835-4833-48DEA40820E3}"/>
    <pc:docChg chg="modSld">
      <pc:chgData name="Sarah Darwin" userId="S::s.darwin@collierleyprimary.co.uk::8f8d7f84-a067-4bb9-8bf5-7caf144548bf" providerId="AD" clId="Web-{C6D4CFDD-D5F9-9835-4833-48DEA40820E3}" dt="2020-06-03T10:58:43.051" v="3" actId="20577"/>
      <pc:docMkLst>
        <pc:docMk/>
      </pc:docMkLst>
      <pc:sldChg chg="modSp">
        <pc:chgData name="Sarah Darwin" userId="S::s.darwin@collierleyprimary.co.uk::8f8d7f84-a067-4bb9-8bf5-7caf144548bf" providerId="AD" clId="Web-{C6D4CFDD-D5F9-9835-4833-48DEA40820E3}" dt="2020-06-03T10:58:43.035" v="2" actId="20577"/>
        <pc:sldMkLst>
          <pc:docMk/>
          <pc:sldMk cId="1770711091" sldId="256"/>
        </pc:sldMkLst>
        <pc:spChg chg="mod">
          <ac:chgData name="Sarah Darwin" userId="S::s.darwin@collierleyprimary.co.uk::8f8d7f84-a067-4bb9-8bf5-7caf144548bf" providerId="AD" clId="Web-{C6D4CFDD-D5F9-9835-4833-48DEA40820E3}" dt="2020-06-03T10:58:43.035" v="2" actId="20577"/>
          <ac:spMkLst>
            <pc:docMk/>
            <pc:sldMk cId="1770711091" sldId="256"/>
            <ac:spMk id="17" creationId="{C4BF5955-AA1E-49FF-BE73-FD06AA579B7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780C4-E8D9-41C6-AAC6-CEA3A48AAE88}" type="datetimeFigureOut">
              <a:rPr lang="en-GB" smtClean="0"/>
              <a:t>12/04/2025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87121-1CC3-48F4-87CA-0BA3EB4951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737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780C4-E8D9-41C6-AAC6-CEA3A48AAE88}" type="datetimeFigureOut">
              <a:rPr lang="en-GB" smtClean="0"/>
              <a:t>12/04/2025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87121-1CC3-48F4-87CA-0BA3EB4951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8828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780C4-E8D9-41C6-AAC6-CEA3A48AAE88}" type="datetimeFigureOut">
              <a:rPr lang="en-GB" smtClean="0"/>
              <a:t>12/04/2025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87121-1CC3-48F4-87CA-0BA3EB4951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6704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780C4-E8D9-41C6-AAC6-CEA3A48AAE88}" type="datetimeFigureOut">
              <a:rPr lang="en-GB" smtClean="0"/>
              <a:t>12/04/2025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87121-1CC3-48F4-87CA-0BA3EB4951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1792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780C4-E8D9-41C6-AAC6-CEA3A48AAE88}" type="datetimeFigureOut">
              <a:rPr lang="en-GB" smtClean="0"/>
              <a:t>12/04/2025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87121-1CC3-48F4-87CA-0BA3EB4951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8276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780C4-E8D9-41C6-AAC6-CEA3A48AAE88}" type="datetimeFigureOut">
              <a:rPr lang="en-GB" smtClean="0"/>
              <a:t>12/04/2025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87121-1CC3-48F4-87CA-0BA3EB4951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0761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780C4-E8D9-41C6-AAC6-CEA3A48AAE88}" type="datetimeFigureOut">
              <a:rPr lang="en-GB" smtClean="0"/>
              <a:t>12/04/2025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87121-1CC3-48F4-87CA-0BA3EB4951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62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780C4-E8D9-41C6-AAC6-CEA3A48AAE88}" type="datetimeFigureOut">
              <a:rPr lang="en-GB" smtClean="0"/>
              <a:t>12/04/2025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87121-1CC3-48F4-87CA-0BA3EB4951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04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780C4-E8D9-41C6-AAC6-CEA3A48AAE88}" type="datetimeFigureOut">
              <a:rPr lang="en-GB" smtClean="0"/>
              <a:t>12/04/2025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87121-1CC3-48F4-87CA-0BA3EB4951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764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780C4-E8D9-41C6-AAC6-CEA3A48AAE88}" type="datetimeFigureOut">
              <a:rPr lang="en-GB" smtClean="0"/>
              <a:t>12/04/2025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87121-1CC3-48F4-87CA-0BA3EB4951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997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780C4-E8D9-41C6-AAC6-CEA3A48AAE88}" type="datetimeFigureOut">
              <a:rPr lang="en-GB" smtClean="0"/>
              <a:t>12/04/2025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87121-1CC3-48F4-87CA-0BA3EB4951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9007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780C4-E8D9-41C6-AAC6-CEA3A48AAE88}" type="datetimeFigureOut">
              <a:rPr lang="en-GB" smtClean="0"/>
              <a:t>12/04/2025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87121-1CC3-48F4-87CA-0BA3EB4951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9439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94452" y="207195"/>
            <a:ext cx="8203096" cy="831375"/>
          </a:xfrm>
        </p:spPr>
        <p:txBody>
          <a:bodyPr>
            <a:normAutofit fontScale="90000"/>
          </a:bodyPr>
          <a:lstStyle/>
          <a:p>
            <a:r>
              <a:rPr lang="en-GB" dirty="0">
                <a:latin typeface="Berlin Sans FB" panose="020E0602020502020306" pitchFamily="34" charset="0"/>
              </a:rPr>
              <a:t>    </a:t>
            </a:r>
            <a:r>
              <a:rPr lang="en-GB" sz="2200" b="1" dirty="0">
                <a:latin typeface="Comic Sans MS" panose="030F0702030302020204" pitchFamily="66" charset="0"/>
              </a:rPr>
              <a:t>Year 1 Science Knowledge Organiser </a:t>
            </a:r>
            <a:br>
              <a:rPr lang="en-GB" sz="2200" b="1" dirty="0">
                <a:latin typeface="Comic Sans MS" panose="030F0702030302020204" pitchFamily="66" charset="0"/>
              </a:rPr>
            </a:br>
            <a:r>
              <a:rPr lang="en-GB" sz="2200" b="1" dirty="0">
                <a:latin typeface="Comic Sans MS" panose="030F0702030302020204" pitchFamily="66" charset="0"/>
              </a:rPr>
              <a:t>   Biology – Seasonal Changes </a:t>
            </a:r>
            <a:endParaRPr lang="en-GB" sz="3100" b="1" dirty="0"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0525" y="124260"/>
            <a:ext cx="1078952" cy="10789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3596450-BC0A-49AF-86DA-262D8E7054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25" y="48479"/>
            <a:ext cx="1033118" cy="10331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87" y="-202345"/>
            <a:ext cx="9057258" cy="55320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1238592" y="3381018"/>
            <a:ext cx="3992722" cy="9129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285982" y="3040344"/>
            <a:ext cx="3450862" cy="1594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7110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6702618-2F4A-41A0-A282-4CBD17E4AB25}"/>
              </a:ext>
            </a:extLst>
          </p:cNvPr>
          <p:cNvSpPr/>
          <p:nvPr/>
        </p:nvSpPr>
        <p:spPr>
          <a:xfrm>
            <a:off x="2626624" y="66230"/>
            <a:ext cx="7683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Year 4 Science Knowledge Organiser</a:t>
            </a:r>
          </a:p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Physics – Sound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823EF8-886F-4EF8-AE15-C38B29A71D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8154" y="141270"/>
            <a:ext cx="1420491" cy="14204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2823EF8-886F-4EF8-AE15-C38B29A71D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21" y="66230"/>
            <a:ext cx="1420491" cy="14204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842" y="1080786"/>
            <a:ext cx="8983081" cy="54949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1491121" y="3464111"/>
            <a:ext cx="4770973" cy="96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345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C79451A-5C41-4105-8267-28498B263B8D}"/>
              </a:ext>
            </a:extLst>
          </p:cNvPr>
          <p:cNvSpPr/>
          <p:nvPr/>
        </p:nvSpPr>
        <p:spPr>
          <a:xfrm>
            <a:off x="2381925" y="169223"/>
            <a:ext cx="7683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Year 4 Science Knowledge Organiser</a:t>
            </a:r>
          </a:p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Physics – Electricity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27FA7BB-ACC1-4FE3-AA03-E6AB24872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2236" y="193145"/>
            <a:ext cx="1420491" cy="14204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27FA7BB-ACC1-4FE3-AA03-E6AB24872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202" y="66230"/>
            <a:ext cx="1420491" cy="14204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592" y="1305025"/>
            <a:ext cx="3590925" cy="8858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39949"/>
          <a:stretch/>
        </p:blipFill>
        <p:spPr>
          <a:xfrm>
            <a:off x="5293217" y="1280913"/>
            <a:ext cx="5339019" cy="544719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/>
          <a:srcRect r="60368" b="20814"/>
          <a:stretch/>
        </p:blipFill>
        <p:spPr>
          <a:xfrm>
            <a:off x="908447" y="2372545"/>
            <a:ext cx="3576839" cy="437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778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234" y="0"/>
            <a:ext cx="10749164" cy="662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868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C79451A-5C41-4105-8267-28498B263B8D}"/>
              </a:ext>
            </a:extLst>
          </p:cNvPr>
          <p:cNvSpPr/>
          <p:nvPr/>
        </p:nvSpPr>
        <p:spPr>
          <a:xfrm>
            <a:off x="2381925" y="169223"/>
            <a:ext cx="7683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Year 5 Science Knowledge Organiser</a:t>
            </a:r>
          </a:p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Physics – Earth and Space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27FA7BB-ACC1-4FE3-AA03-E6AB24872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202" y="66230"/>
            <a:ext cx="1420491" cy="14204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-1332998" y="3354823"/>
            <a:ext cx="4629434" cy="127394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1526" y="1123330"/>
            <a:ext cx="9206785" cy="56574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6E4789E-563E-4E4E-BD0C-448B0DCC08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4" b="96996" l="2146" r="99142">
                        <a14:foregroundMark x1="68240" y1="74249" x2="68240" y2="74249"/>
                        <a14:foregroundMark x1="68240" y1="74249" x2="68240" y2="74249"/>
                        <a14:foregroundMark x1="68240" y1="74249" x2="68240" y2="74249"/>
                        <a14:foregroundMark x1="36481" y1="75107" x2="36481" y2="75107"/>
                        <a14:foregroundMark x1="36481" y1="75107" x2="36481" y2="75107"/>
                        <a14:foregroundMark x1="47639" y1="75966" x2="47639" y2="75966"/>
                        <a14:foregroundMark x1="47639" y1="75966" x2="47639" y2="75966"/>
                        <a14:foregroundMark x1="29185" y1="66094" x2="29185" y2="66094"/>
                        <a14:foregroundMark x1="29185" y1="66094" x2="29185" y2="66094"/>
                        <a14:foregroundMark x1="29185" y1="57940" x2="29185" y2="57940"/>
                        <a14:foregroundMark x1="30472" y1="57940" x2="30472" y2="57940"/>
                        <a14:foregroundMark x1="33906" y1="56223" x2="33906" y2="56223"/>
                        <a14:foregroundMark x1="33906" y1="56223" x2="33906" y2="56223"/>
                        <a14:foregroundMark x1="39485" y1="53219" x2="39485" y2="53219"/>
                        <a14:foregroundMark x1="39485" y1="53219" x2="39485" y2="53219"/>
                        <a14:foregroundMark x1="40343" y1="58798" x2="40343" y2="58798"/>
                        <a14:foregroundMark x1="40343" y1="58798" x2="40343" y2="58798"/>
                        <a14:foregroundMark x1="74678" y1="64378" x2="74678" y2="64378"/>
                        <a14:foregroundMark x1="74678" y1="64378" x2="74678" y2="64378"/>
                        <a14:foregroundMark x1="73820" y1="57082" x2="73820" y2="57082"/>
                        <a14:foregroundMark x1="73820" y1="57082" x2="73820" y2="57082"/>
                        <a14:foregroundMark x1="69099" y1="57082" x2="69099" y2="57082"/>
                        <a14:foregroundMark x1="69099" y1="57082" x2="69099" y2="57082"/>
                        <a14:foregroundMark x1="60086" y1="58798" x2="60086" y2="58798"/>
                        <a14:foregroundMark x1="59227" y1="59657" x2="59227" y2="59657"/>
                        <a14:foregroundMark x1="56652" y1="67811" x2="56652" y2="67811"/>
                        <a14:foregroundMark x1="56652" y1="67811" x2="56652" y2="67811"/>
                        <a14:foregroundMark x1="45494" y1="67811" x2="45494" y2="67811"/>
                        <a14:foregroundMark x1="45494" y1="67811" x2="45494" y2="67811"/>
                        <a14:foregroundMark x1="75536" y1="53219" x2="75536" y2="53219"/>
                        <a14:foregroundMark x1="75536" y1="53219" x2="75536" y2="53219"/>
                        <a14:foregroundMark x1="75536" y1="51502" x2="75536" y2="51502"/>
                        <a14:foregroundMark x1="75536" y1="51502" x2="75536" y2="51502"/>
                        <a14:foregroundMark x1="80258" y1="57082" x2="80258" y2="57082"/>
                        <a14:foregroundMark x1="80258" y1="57082" x2="80258" y2="57082"/>
                        <a14:foregroundMark x1="36481" y1="59657" x2="36481" y2="59657"/>
                        <a14:foregroundMark x1="36481" y1="58798" x2="36481" y2="58798"/>
                        <a14:foregroundMark x1="43777" y1="63519" x2="43777" y2="63519"/>
                        <a14:foregroundMark x1="43777" y1="63519" x2="43777" y2="635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94509" y="66230"/>
            <a:ext cx="1420491" cy="142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5125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66" y="153332"/>
            <a:ext cx="10844010" cy="660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5777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C79451A-5C41-4105-8267-28498B263B8D}"/>
              </a:ext>
            </a:extLst>
          </p:cNvPr>
          <p:cNvSpPr/>
          <p:nvPr/>
        </p:nvSpPr>
        <p:spPr>
          <a:xfrm>
            <a:off x="2381925" y="169223"/>
            <a:ext cx="7683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Year 5 Science Knowledge Organiser</a:t>
            </a:r>
          </a:p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Physics – Forces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27FA7BB-ACC1-4FE3-AA03-E6AB24872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202" y="66230"/>
            <a:ext cx="1420491" cy="14204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-603896" y="2809751"/>
            <a:ext cx="3721458" cy="22501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1925" y="1159107"/>
            <a:ext cx="9605287" cy="55514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E4789E-563E-4E4E-BD0C-448B0DCC08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4" b="96996" l="2146" r="99142">
                        <a14:foregroundMark x1="68240" y1="74249" x2="68240" y2="74249"/>
                        <a14:foregroundMark x1="68240" y1="74249" x2="68240" y2="74249"/>
                        <a14:foregroundMark x1="68240" y1="74249" x2="68240" y2="74249"/>
                        <a14:foregroundMark x1="36481" y1="75107" x2="36481" y2="75107"/>
                        <a14:foregroundMark x1="36481" y1="75107" x2="36481" y2="75107"/>
                        <a14:foregroundMark x1="47639" y1="75966" x2="47639" y2="75966"/>
                        <a14:foregroundMark x1="47639" y1="75966" x2="47639" y2="75966"/>
                        <a14:foregroundMark x1="29185" y1="66094" x2="29185" y2="66094"/>
                        <a14:foregroundMark x1="29185" y1="66094" x2="29185" y2="66094"/>
                        <a14:foregroundMark x1="29185" y1="57940" x2="29185" y2="57940"/>
                        <a14:foregroundMark x1="30472" y1="57940" x2="30472" y2="57940"/>
                        <a14:foregroundMark x1="33906" y1="56223" x2="33906" y2="56223"/>
                        <a14:foregroundMark x1="33906" y1="56223" x2="33906" y2="56223"/>
                        <a14:foregroundMark x1="39485" y1="53219" x2="39485" y2="53219"/>
                        <a14:foregroundMark x1="39485" y1="53219" x2="39485" y2="53219"/>
                        <a14:foregroundMark x1="40343" y1="58798" x2="40343" y2="58798"/>
                        <a14:foregroundMark x1="40343" y1="58798" x2="40343" y2="58798"/>
                        <a14:foregroundMark x1="74678" y1="64378" x2="74678" y2="64378"/>
                        <a14:foregroundMark x1="74678" y1="64378" x2="74678" y2="64378"/>
                        <a14:foregroundMark x1="73820" y1="57082" x2="73820" y2="57082"/>
                        <a14:foregroundMark x1="73820" y1="57082" x2="73820" y2="57082"/>
                        <a14:foregroundMark x1="69099" y1="57082" x2="69099" y2="57082"/>
                        <a14:foregroundMark x1="69099" y1="57082" x2="69099" y2="57082"/>
                        <a14:foregroundMark x1="60086" y1="58798" x2="60086" y2="58798"/>
                        <a14:foregroundMark x1="59227" y1="59657" x2="59227" y2="59657"/>
                        <a14:foregroundMark x1="56652" y1="67811" x2="56652" y2="67811"/>
                        <a14:foregroundMark x1="56652" y1="67811" x2="56652" y2="67811"/>
                        <a14:foregroundMark x1="45494" y1="67811" x2="45494" y2="67811"/>
                        <a14:foregroundMark x1="45494" y1="67811" x2="45494" y2="67811"/>
                        <a14:foregroundMark x1="75536" y1="53219" x2="75536" y2="53219"/>
                        <a14:foregroundMark x1="75536" y1="53219" x2="75536" y2="53219"/>
                        <a14:foregroundMark x1="75536" y1="51502" x2="75536" y2="51502"/>
                        <a14:foregroundMark x1="75536" y1="51502" x2="75536" y2="51502"/>
                        <a14:foregroundMark x1="80258" y1="57082" x2="80258" y2="57082"/>
                        <a14:foregroundMark x1="80258" y1="57082" x2="80258" y2="57082"/>
                        <a14:foregroundMark x1="36481" y1="59657" x2="36481" y2="59657"/>
                        <a14:foregroundMark x1="36481" y1="58798" x2="36481" y2="58798"/>
                        <a14:foregroundMark x1="43777" y1="63519" x2="43777" y2="63519"/>
                        <a14:foregroundMark x1="43777" y1="63519" x2="43777" y2="635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94509" y="66230"/>
            <a:ext cx="1420491" cy="142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5661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686" y="-877181"/>
            <a:ext cx="10717905" cy="65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0416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C79451A-5C41-4105-8267-28498B263B8D}"/>
              </a:ext>
            </a:extLst>
          </p:cNvPr>
          <p:cNvSpPr/>
          <p:nvPr/>
        </p:nvSpPr>
        <p:spPr>
          <a:xfrm>
            <a:off x="2381925" y="169223"/>
            <a:ext cx="7683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Year 6 Science Knowledge Organiser</a:t>
            </a:r>
          </a:p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Physics – Light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27FA7BB-ACC1-4FE3-AA03-E6AB24872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202" y="66230"/>
            <a:ext cx="1420491" cy="14204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-656777" y="3045996"/>
            <a:ext cx="4065502" cy="20119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8501" y="1133423"/>
            <a:ext cx="9166739" cy="55881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6E4789E-563E-4E4E-BD0C-448B0DCC08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4" b="96996" l="2146" r="99142">
                        <a14:foregroundMark x1="68240" y1="74249" x2="68240" y2="74249"/>
                        <a14:foregroundMark x1="68240" y1="74249" x2="68240" y2="74249"/>
                        <a14:foregroundMark x1="68240" y1="74249" x2="68240" y2="74249"/>
                        <a14:foregroundMark x1="36481" y1="75107" x2="36481" y2="75107"/>
                        <a14:foregroundMark x1="36481" y1="75107" x2="36481" y2="75107"/>
                        <a14:foregroundMark x1="47639" y1="75966" x2="47639" y2="75966"/>
                        <a14:foregroundMark x1="47639" y1="75966" x2="47639" y2="75966"/>
                        <a14:foregroundMark x1="29185" y1="66094" x2="29185" y2="66094"/>
                        <a14:foregroundMark x1="29185" y1="66094" x2="29185" y2="66094"/>
                        <a14:foregroundMark x1="29185" y1="57940" x2="29185" y2="57940"/>
                        <a14:foregroundMark x1="30472" y1="57940" x2="30472" y2="57940"/>
                        <a14:foregroundMark x1="33906" y1="56223" x2="33906" y2="56223"/>
                        <a14:foregroundMark x1="33906" y1="56223" x2="33906" y2="56223"/>
                        <a14:foregroundMark x1="39485" y1="53219" x2="39485" y2="53219"/>
                        <a14:foregroundMark x1="39485" y1="53219" x2="39485" y2="53219"/>
                        <a14:foregroundMark x1="40343" y1="58798" x2="40343" y2="58798"/>
                        <a14:foregroundMark x1="40343" y1="58798" x2="40343" y2="58798"/>
                        <a14:foregroundMark x1="74678" y1="64378" x2="74678" y2="64378"/>
                        <a14:foregroundMark x1="74678" y1="64378" x2="74678" y2="64378"/>
                        <a14:foregroundMark x1="73820" y1="57082" x2="73820" y2="57082"/>
                        <a14:foregroundMark x1="73820" y1="57082" x2="73820" y2="57082"/>
                        <a14:foregroundMark x1="69099" y1="57082" x2="69099" y2="57082"/>
                        <a14:foregroundMark x1="69099" y1="57082" x2="69099" y2="57082"/>
                        <a14:foregroundMark x1="60086" y1="58798" x2="60086" y2="58798"/>
                        <a14:foregroundMark x1="59227" y1="59657" x2="59227" y2="59657"/>
                        <a14:foregroundMark x1="56652" y1="67811" x2="56652" y2="67811"/>
                        <a14:foregroundMark x1="56652" y1="67811" x2="56652" y2="67811"/>
                        <a14:foregroundMark x1="45494" y1="67811" x2="45494" y2="67811"/>
                        <a14:foregroundMark x1="45494" y1="67811" x2="45494" y2="67811"/>
                        <a14:foregroundMark x1="75536" y1="53219" x2="75536" y2="53219"/>
                        <a14:foregroundMark x1="75536" y1="53219" x2="75536" y2="53219"/>
                        <a14:foregroundMark x1="75536" y1="51502" x2="75536" y2="51502"/>
                        <a14:foregroundMark x1="75536" y1="51502" x2="75536" y2="51502"/>
                        <a14:foregroundMark x1="80258" y1="57082" x2="80258" y2="57082"/>
                        <a14:foregroundMark x1="80258" y1="57082" x2="80258" y2="57082"/>
                        <a14:foregroundMark x1="36481" y1="59657" x2="36481" y2="59657"/>
                        <a14:foregroundMark x1="36481" y1="58798" x2="36481" y2="58798"/>
                        <a14:foregroundMark x1="43777" y1="63519" x2="43777" y2="63519"/>
                        <a14:foregroundMark x1="43777" y1="63519" x2="43777" y2="635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30114" y="0"/>
            <a:ext cx="1420491" cy="142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3432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19" y="144485"/>
            <a:ext cx="10449395" cy="640961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50006" y="5924282"/>
            <a:ext cx="4185633" cy="618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58378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C79451A-5C41-4105-8267-28498B263B8D}"/>
              </a:ext>
            </a:extLst>
          </p:cNvPr>
          <p:cNvSpPr/>
          <p:nvPr/>
        </p:nvSpPr>
        <p:spPr>
          <a:xfrm>
            <a:off x="2381925" y="169223"/>
            <a:ext cx="7683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Year 6 Science Knowledge Organiser</a:t>
            </a:r>
          </a:p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Physics – Electricity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27FA7BB-ACC1-4FE3-AA03-E6AB24872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202" y="66230"/>
            <a:ext cx="1420491" cy="14204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-694624" y="2714785"/>
            <a:ext cx="4140963" cy="23553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3513" y="1123330"/>
            <a:ext cx="9269627" cy="56859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E4789E-563E-4E4E-BD0C-448B0DCC08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4" b="96996" l="2146" r="99142">
                        <a14:foregroundMark x1="68240" y1="74249" x2="68240" y2="74249"/>
                        <a14:foregroundMark x1="68240" y1="74249" x2="68240" y2="74249"/>
                        <a14:foregroundMark x1="68240" y1="74249" x2="68240" y2="74249"/>
                        <a14:foregroundMark x1="36481" y1="75107" x2="36481" y2="75107"/>
                        <a14:foregroundMark x1="36481" y1="75107" x2="36481" y2="75107"/>
                        <a14:foregroundMark x1="47639" y1="75966" x2="47639" y2="75966"/>
                        <a14:foregroundMark x1="47639" y1="75966" x2="47639" y2="75966"/>
                        <a14:foregroundMark x1="29185" y1="66094" x2="29185" y2="66094"/>
                        <a14:foregroundMark x1="29185" y1="66094" x2="29185" y2="66094"/>
                        <a14:foregroundMark x1="29185" y1="57940" x2="29185" y2="57940"/>
                        <a14:foregroundMark x1="30472" y1="57940" x2="30472" y2="57940"/>
                        <a14:foregroundMark x1="33906" y1="56223" x2="33906" y2="56223"/>
                        <a14:foregroundMark x1="33906" y1="56223" x2="33906" y2="56223"/>
                        <a14:foregroundMark x1="39485" y1="53219" x2="39485" y2="53219"/>
                        <a14:foregroundMark x1="39485" y1="53219" x2="39485" y2="53219"/>
                        <a14:foregroundMark x1="40343" y1="58798" x2="40343" y2="58798"/>
                        <a14:foregroundMark x1="40343" y1="58798" x2="40343" y2="58798"/>
                        <a14:foregroundMark x1="74678" y1="64378" x2="74678" y2="64378"/>
                        <a14:foregroundMark x1="74678" y1="64378" x2="74678" y2="64378"/>
                        <a14:foregroundMark x1="73820" y1="57082" x2="73820" y2="57082"/>
                        <a14:foregroundMark x1="73820" y1="57082" x2="73820" y2="57082"/>
                        <a14:foregroundMark x1="69099" y1="57082" x2="69099" y2="57082"/>
                        <a14:foregroundMark x1="69099" y1="57082" x2="69099" y2="57082"/>
                        <a14:foregroundMark x1="60086" y1="58798" x2="60086" y2="58798"/>
                        <a14:foregroundMark x1="59227" y1="59657" x2="59227" y2="59657"/>
                        <a14:foregroundMark x1="56652" y1="67811" x2="56652" y2="67811"/>
                        <a14:foregroundMark x1="56652" y1="67811" x2="56652" y2="67811"/>
                        <a14:foregroundMark x1="45494" y1="67811" x2="45494" y2="67811"/>
                        <a14:foregroundMark x1="45494" y1="67811" x2="45494" y2="67811"/>
                        <a14:foregroundMark x1="75536" y1="53219" x2="75536" y2="53219"/>
                        <a14:foregroundMark x1="75536" y1="53219" x2="75536" y2="53219"/>
                        <a14:foregroundMark x1="75536" y1="51502" x2="75536" y2="51502"/>
                        <a14:foregroundMark x1="75536" y1="51502" x2="75536" y2="51502"/>
                        <a14:foregroundMark x1="80258" y1="57082" x2="80258" y2="57082"/>
                        <a14:foregroundMark x1="80258" y1="57082" x2="80258" y2="57082"/>
                        <a14:foregroundMark x1="36481" y1="59657" x2="36481" y2="59657"/>
                        <a14:foregroundMark x1="36481" y1="58798" x2="36481" y2="58798"/>
                        <a14:foregroundMark x1="43777" y1="63519" x2="43777" y2="63519"/>
                        <a14:foregroundMark x1="43777" y1="63519" x2="43777" y2="635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71509" y="0"/>
            <a:ext cx="1420491" cy="142049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553513" y="6272011"/>
            <a:ext cx="3670162" cy="537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9457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9887" y="2146471"/>
            <a:ext cx="2085013" cy="16399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83944" y="250134"/>
            <a:ext cx="7848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Year 2 Science Knowledge Organiser</a:t>
            </a:r>
          </a:p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Biology – Living Things and Their Habitats </a:t>
            </a:r>
            <a:endParaRPr lang="en-GB" sz="800" b="1" dirty="0">
              <a:latin typeface="Comic Sans MS" panose="030F0702030302020204" pitchFamily="66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159" y="78497"/>
            <a:ext cx="1420491" cy="14204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4564" y="1305803"/>
            <a:ext cx="8909580" cy="533319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12FD961-6A80-4011-B09A-0356D7E0BE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0212" y="149397"/>
            <a:ext cx="1420491" cy="14204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-676827" y="2802039"/>
            <a:ext cx="4284728" cy="2294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2761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028" y="92968"/>
            <a:ext cx="10744200" cy="6613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950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853" y="126785"/>
            <a:ext cx="10637950" cy="650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393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970" y="101085"/>
            <a:ext cx="10765196" cy="6647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660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92273EC-8B09-4240-BAC7-68534438913D}"/>
              </a:ext>
            </a:extLst>
          </p:cNvPr>
          <p:cNvSpPr/>
          <p:nvPr/>
        </p:nvSpPr>
        <p:spPr>
          <a:xfrm>
            <a:off x="2787801" y="244266"/>
            <a:ext cx="69457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Comic Sans MS" panose="030F0702030302020204" pitchFamily="66" charset="0"/>
              </a:rPr>
              <a:t>Year 3 Science Knowledge Organiser</a:t>
            </a:r>
          </a:p>
          <a:p>
            <a:pPr algn="ctr"/>
            <a:r>
              <a:rPr lang="en-GB" sz="2400" b="1" dirty="0">
                <a:latin typeface="Comic Sans MS" panose="030F0702030302020204" pitchFamily="66" charset="0"/>
              </a:rPr>
              <a:t>Chemistry – Rocks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9B02FA-B0C3-41E0-A0D9-D1E099846A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458" y="128223"/>
            <a:ext cx="980605" cy="9806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71044E-7453-47F1-8334-61FE22DA4E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0978" y="67327"/>
            <a:ext cx="980605" cy="9806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-956564" y="2858564"/>
            <a:ext cx="4313253" cy="15569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1906" y="1075263"/>
            <a:ext cx="9182100" cy="555307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395470" y="6014434"/>
            <a:ext cx="3631843" cy="5409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9151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528" y="115373"/>
            <a:ext cx="10902973" cy="661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05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86AF058-AF64-43AA-89E1-C1D85E3A088F}"/>
              </a:ext>
            </a:extLst>
          </p:cNvPr>
          <p:cNvSpPr/>
          <p:nvPr/>
        </p:nvSpPr>
        <p:spPr>
          <a:xfrm>
            <a:off x="2254250" y="200024"/>
            <a:ext cx="7683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Year 3 Science Knowledge Organiser</a:t>
            </a:r>
          </a:p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Physics – Light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8FCA0C-7D15-4C38-B10D-6DEE8A25CE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614" y="134964"/>
            <a:ext cx="1420491" cy="142049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4317" y="1154131"/>
            <a:ext cx="9322823" cy="568331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994317" y="6478073"/>
            <a:ext cx="3685266" cy="379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1675892" y="3514900"/>
            <a:ext cx="5289178" cy="12328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E4789E-563E-4E4E-BD0C-448B0DCC08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4" b="96996" l="2146" r="99142">
                        <a14:foregroundMark x1="68240" y1="74249" x2="68240" y2="74249"/>
                        <a14:foregroundMark x1="68240" y1="74249" x2="68240" y2="74249"/>
                        <a14:foregroundMark x1="68240" y1="74249" x2="68240" y2="74249"/>
                        <a14:foregroundMark x1="36481" y1="75107" x2="36481" y2="75107"/>
                        <a14:foregroundMark x1="36481" y1="75107" x2="36481" y2="75107"/>
                        <a14:foregroundMark x1="47639" y1="75966" x2="47639" y2="75966"/>
                        <a14:foregroundMark x1="47639" y1="75966" x2="47639" y2="75966"/>
                        <a14:foregroundMark x1="29185" y1="66094" x2="29185" y2="66094"/>
                        <a14:foregroundMark x1="29185" y1="66094" x2="29185" y2="66094"/>
                        <a14:foregroundMark x1="29185" y1="57940" x2="29185" y2="57940"/>
                        <a14:foregroundMark x1="30472" y1="57940" x2="30472" y2="57940"/>
                        <a14:foregroundMark x1="33906" y1="56223" x2="33906" y2="56223"/>
                        <a14:foregroundMark x1="33906" y1="56223" x2="33906" y2="56223"/>
                        <a14:foregroundMark x1="39485" y1="53219" x2="39485" y2="53219"/>
                        <a14:foregroundMark x1="39485" y1="53219" x2="39485" y2="53219"/>
                        <a14:foregroundMark x1="40343" y1="58798" x2="40343" y2="58798"/>
                        <a14:foregroundMark x1="40343" y1="58798" x2="40343" y2="58798"/>
                        <a14:foregroundMark x1="74678" y1="64378" x2="74678" y2="64378"/>
                        <a14:foregroundMark x1="74678" y1="64378" x2="74678" y2="64378"/>
                        <a14:foregroundMark x1="73820" y1="57082" x2="73820" y2="57082"/>
                        <a14:foregroundMark x1="73820" y1="57082" x2="73820" y2="57082"/>
                        <a14:foregroundMark x1="69099" y1="57082" x2="69099" y2="57082"/>
                        <a14:foregroundMark x1="69099" y1="57082" x2="69099" y2="57082"/>
                        <a14:foregroundMark x1="60086" y1="58798" x2="60086" y2="58798"/>
                        <a14:foregroundMark x1="59227" y1="59657" x2="59227" y2="59657"/>
                        <a14:foregroundMark x1="56652" y1="67811" x2="56652" y2="67811"/>
                        <a14:foregroundMark x1="56652" y1="67811" x2="56652" y2="67811"/>
                        <a14:foregroundMark x1="45494" y1="67811" x2="45494" y2="67811"/>
                        <a14:foregroundMark x1="45494" y1="67811" x2="45494" y2="67811"/>
                        <a14:foregroundMark x1="75536" y1="53219" x2="75536" y2="53219"/>
                        <a14:foregroundMark x1="75536" y1="53219" x2="75536" y2="53219"/>
                        <a14:foregroundMark x1="75536" y1="51502" x2="75536" y2="51502"/>
                        <a14:foregroundMark x1="75536" y1="51502" x2="75536" y2="51502"/>
                        <a14:foregroundMark x1="80258" y1="57082" x2="80258" y2="57082"/>
                        <a14:foregroundMark x1="80258" y1="57082" x2="80258" y2="57082"/>
                        <a14:foregroundMark x1="36481" y1="59657" x2="36481" y2="59657"/>
                        <a14:foregroundMark x1="36481" y1="58798" x2="36481" y2="58798"/>
                        <a14:foregroundMark x1="43777" y1="63519" x2="43777" y2="63519"/>
                        <a14:foregroundMark x1="43777" y1="63519" x2="43777" y2="635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06895" y="66228"/>
            <a:ext cx="1420491" cy="142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413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659" y="0"/>
            <a:ext cx="11009358" cy="666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516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853" y="95320"/>
            <a:ext cx="10792496" cy="6630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0950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ceb3fe8-25cb-47e8-9138-2fb206e719f1">
      <UserInfo>
        <DisplayName>Angela McDermid</DisplayName>
        <AccountId>6</AccountId>
        <AccountType/>
      </UserInfo>
      <UserInfo>
        <DisplayName>Adam Barrett</DisplayName>
        <AccountId>15</AccountId>
        <AccountType/>
      </UserInfo>
      <UserInfo>
        <DisplayName>Michaela Young</DisplayName>
        <AccountId>514</AccountId>
        <AccountType/>
      </UserInfo>
      <UserInfo>
        <DisplayName>Carly McNeill</DisplayName>
        <AccountId>14</AccountId>
        <AccountType/>
      </UserInfo>
      <UserInfo>
        <DisplayName>Jamie Thompson</DisplayName>
        <AccountId>13</AccountId>
        <AccountType/>
      </UserInfo>
      <UserInfo>
        <DisplayName>Erica Carter</DisplayName>
        <AccountId>34</AccountId>
        <AccountType/>
      </UserInfo>
      <UserInfo>
        <DisplayName>Sarah Darwin</DisplayName>
        <AccountId>505</AccountId>
        <AccountType/>
      </UserInfo>
      <UserInfo>
        <DisplayName>Jackie Martin</DisplayName>
        <AccountId>24</AccountId>
        <AccountType/>
      </UserInfo>
    </SharedWithUsers>
    <lcf76f155ced4ddcb4097134ff3c332f xmlns="04e2f22d-0495-469a-b4ec-367c7f938166">
      <Terms xmlns="http://schemas.microsoft.com/office/infopath/2007/PartnerControls"/>
    </lcf76f155ced4ddcb4097134ff3c332f>
    <TaxCatchAll xmlns="6ceb3fe8-25cb-47e8-9138-2fb206e719f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1E2D03E1FF424A860822FC3D31E136" ma:contentTypeVersion="19" ma:contentTypeDescription="Create a new document." ma:contentTypeScope="" ma:versionID="09712a23c1588902d38bbe0fa733e820">
  <xsd:schema xmlns:xsd="http://www.w3.org/2001/XMLSchema" xmlns:xs="http://www.w3.org/2001/XMLSchema" xmlns:p="http://schemas.microsoft.com/office/2006/metadata/properties" xmlns:ns2="04e2f22d-0495-469a-b4ec-367c7f938166" xmlns:ns3="6ceb3fe8-25cb-47e8-9138-2fb206e719f1" targetNamespace="http://schemas.microsoft.com/office/2006/metadata/properties" ma:root="true" ma:fieldsID="be60e68fafd96156da3fcb432a04d291" ns2:_="" ns3:_="">
    <xsd:import namespace="04e2f22d-0495-469a-b4ec-367c7f938166"/>
    <xsd:import namespace="6ceb3fe8-25cb-47e8-9138-2fb206e719f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e2f22d-0495-469a-b4ec-367c7f9381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4a782a-23ab-46eb-b649-f6f6ed8b91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eb3fe8-25cb-47e8-9138-2fb206e719f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cf1ca2c-f406-4bf1-96a3-9240b32d2008}" ma:internalName="TaxCatchAll" ma:showField="CatchAllData" ma:web="6ceb3fe8-25cb-47e8-9138-2fb206e719f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58EC8D-DA9C-4960-9E9B-D287C8526492}">
  <ds:schemaRefs>
    <ds:schemaRef ds:uri="http://purl.org/dc/terms/"/>
    <ds:schemaRef ds:uri="6ceb3fe8-25cb-47e8-9138-2fb206e719f1"/>
    <ds:schemaRef ds:uri="http://purl.org/dc/dcmitype/"/>
    <ds:schemaRef ds:uri="http://schemas.microsoft.com/office/2006/documentManagement/types"/>
    <ds:schemaRef ds:uri="04e2f22d-0495-469a-b4ec-367c7f938166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03D7C68-B2CA-410B-B368-5F5D0767ABEB}"/>
</file>

<file path=customXml/itemProps3.xml><?xml version="1.0" encoding="utf-8"?>
<ds:datastoreItem xmlns:ds="http://schemas.openxmlformats.org/officeDocument/2006/customXml" ds:itemID="{16156B1F-4BBE-4CFA-A908-6DCF014CE86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84</Words>
  <Application>Microsoft Office PowerPoint</Application>
  <PresentationFormat>Widescreen</PresentationFormat>
  <Paragraphs>19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    Year 1 Science Knowledge Organiser     Biology – Seasonal Changes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Science Knowledge Organiser     Seasonal Changes</dc:title>
  <dc:creator>amavin</dc:creator>
  <cp:lastModifiedBy>Sarah</cp:lastModifiedBy>
  <cp:revision>66</cp:revision>
  <cp:lastPrinted>2020-06-03T11:17:24Z</cp:lastPrinted>
  <dcterms:created xsi:type="dcterms:W3CDTF">2019-07-02T09:29:20Z</dcterms:created>
  <dcterms:modified xsi:type="dcterms:W3CDTF">2025-04-12T17:44:47Z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0x010100951E2D03E1FF424A860822FC3D31E136</vt:lpwstr>
  </property>
  <property fmtid="{D5CDD505-2E9C-101B-9397-08002B2CF9AE}" pid="3" name="MediaServiceImageTags">
    <vt:lpwstr/>
  </property>
</Properties>
</file>